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5" r:id="rId9"/>
    <p:sldId id="264" r:id="rId10"/>
    <p:sldId id="266" r:id="rId11"/>
    <p:sldId id="267" r:id="rId12"/>
    <p:sldId id="268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988424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FF"/>
                </a:solidFill>
                <a:latin typeface="Arial Black" pitchFamily="34" charset="0"/>
              </a:rPr>
              <a:t>Интерактивные игры для детей 2-4 лет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66FF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17526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№3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 с приоритетным осуществлением деятельности по художественно-эстетическому направлению развития детей город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Курлово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tsad-132217-1426852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2915816" cy="2592288"/>
          </a:xfrm>
          <a:prstGeom prst="star7">
            <a:avLst/>
          </a:prstGeom>
          <a:ln>
            <a:solidFill>
              <a:srgbClr val="FF66FF"/>
            </a:solidFill>
          </a:ln>
        </p:spPr>
      </p:pic>
      <p:pic>
        <p:nvPicPr>
          <p:cNvPr id="5" name="Рисунок 4" descr="EMprRCMXYAAZCW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05064"/>
            <a:ext cx="2987823" cy="2221622"/>
          </a:xfrm>
          <a:prstGeom prst="star7">
            <a:avLst/>
          </a:prstGeom>
          <a:ln>
            <a:solidFill>
              <a:srgbClr val="FF66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84168" y="5661248"/>
            <a:ext cx="3185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r>
              <a:rPr lang="ru-RU" dirty="0" smtClean="0"/>
              <a:t>ст.воспитатель Ефремова М.А.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309320"/>
            <a:ext cx="1177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</a:t>
            </a:r>
            <a:r>
              <a:rPr lang="ru-RU" dirty="0" err="1" smtClean="0"/>
              <a:t>Курлово</a:t>
            </a:r>
            <a:endParaRPr lang="ru-RU" dirty="0" smtClean="0"/>
          </a:p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962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071802" y="642918"/>
            <a:ext cx="2786082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ABRAS Y OVEJAS (10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857232"/>
            <a:ext cx="2214578" cy="1505913"/>
          </a:xfrm>
          <a:prstGeom prst="rect">
            <a:avLst/>
          </a:prstGeom>
        </p:spPr>
      </p:pic>
      <p:pic>
        <p:nvPicPr>
          <p:cNvPr id="9" name="Рисунок 8" descr="5724c3863ae10154679bc4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933056"/>
            <a:ext cx="1872208" cy="1789235"/>
          </a:xfrm>
          <a:prstGeom prst="rect">
            <a:avLst/>
          </a:prstGeom>
        </p:spPr>
      </p:pic>
      <p:pic>
        <p:nvPicPr>
          <p:cNvPr id="10" name="Рисунок 9" descr="Go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725144"/>
            <a:ext cx="2071702" cy="1956858"/>
          </a:xfrm>
          <a:prstGeom prst="rect">
            <a:avLst/>
          </a:prstGeom>
        </p:spPr>
      </p:pic>
      <p:pic>
        <p:nvPicPr>
          <p:cNvPr id="11" name="Рисунок 10" descr="horse_png_nisanboard_d8r1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3714752"/>
            <a:ext cx="3428992" cy="214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962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071802" y="642918"/>
            <a:ext cx="2786082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elephants_PNG187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2714644" cy="2714644"/>
          </a:xfrm>
          <a:prstGeom prst="rect">
            <a:avLst/>
          </a:prstGeom>
        </p:spPr>
      </p:pic>
      <p:pic>
        <p:nvPicPr>
          <p:cNvPr id="9" name="Рисунок 8" descr="horse_png_nisanboard_d8r1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212976"/>
            <a:ext cx="3219518" cy="2016224"/>
          </a:xfrm>
          <a:prstGeom prst="rect">
            <a:avLst/>
          </a:prstGeom>
        </p:spPr>
      </p:pic>
      <p:pic>
        <p:nvPicPr>
          <p:cNvPr id="10" name="Рисунок 9" descr="cow_png_stock_photo_0010_complete_cutout_by_annamae22-da1zxu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249924"/>
            <a:ext cx="4191975" cy="2608076"/>
          </a:xfrm>
          <a:prstGeom prst="rect">
            <a:avLst/>
          </a:prstGeom>
        </p:spPr>
      </p:pic>
      <p:pic>
        <p:nvPicPr>
          <p:cNvPr id="15" name="Рисунок 14" descr="calf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785794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Найди тень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по картинкам, кому принадлежит тень. Щелкните по картинкам правой кнопкой мыши, чтобы  картинки правильно встали на свои места.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46" y="1"/>
            <a:ext cx="3102854" cy="5779827"/>
          </a:xfrm>
          <a:prstGeom prst="rect">
            <a:avLst/>
          </a:prstGeom>
        </p:spPr>
      </p:pic>
      <p:pic>
        <p:nvPicPr>
          <p:cNvPr id="3" name="ос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17" y="2272124"/>
            <a:ext cx="1547563" cy="1936567"/>
          </a:xfrm>
          <a:prstGeom prst="rect">
            <a:avLst/>
          </a:prstGeom>
        </p:spPr>
      </p:pic>
      <p:pic>
        <p:nvPicPr>
          <p:cNvPr id="5" name="радуг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0" y="2195768"/>
            <a:ext cx="1496540" cy="1720161"/>
          </a:xfrm>
          <a:prstGeom prst="rect">
            <a:avLst/>
          </a:prstGeom>
        </p:spPr>
      </p:pic>
      <p:pic>
        <p:nvPicPr>
          <p:cNvPr id="6" name="змей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41" y="2623839"/>
            <a:ext cx="1488890" cy="1897135"/>
          </a:xfrm>
          <a:prstGeom prst="rect">
            <a:avLst/>
          </a:prstGeom>
        </p:spPr>
      </p:pic>
      <p:pic>
        <p:nvPicPr>
          <p:cNvPr id="7" name="гриб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0" y="4069826"/>
            <a:ext cx="1226258" cy="1727717"/>
          </a:xfrm>
          <a:prstGeom prst="rect">
            <a:avLst/>
          </a:prstGeom>
        </p:spPr>
      </p:pic>
      <p:pic>
        <p:nvPicPr>
          <p:cNvPr id="8" name="гусениц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86" y="4728283"/>
            <a:ext cx="1532855" cy="1861608"/>
          </a:xfrm>
          <a:prstGeom prst="rect">
            <a:avLst/>
          </a:prstGeom>
        </p:spPr>
      </p:pic>
      <p:pic>
        <p:nvPicPr>
          <p:cNvPr id="9" name="цветы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17" y="4659295"/>
            <a:ext cx="1596913" cy="1930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8983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6 -0.05671 L 0.02826 -0.05648 C 0.03112 -0.0662 0.03386 -0.0757 0.03711 -0.08495 C 0.03829 -0.08773 0.04024 -0.08982 0.04167 -0.09259 C 0.04506 -0.09977 0.04883 -0.10671 0.0517 -0.11458 C 0.05391 -0.1206 0.05625 -0.12639 0.05847 -0.13241 C 0.06446 -0.14931 0.06537 -0.1544 0.07188 -0.17037 C 0.07357 -0.17454 0.07566 -0.17824 0.07748 -0.18218 C 0.07891 -0.18958 0.08021 -0.19699 0.08191 -0.20417 C 0.08764 -0.22778 0.08555 -0.21227 0.09089 -0.23796 C 0.09219 -0.24445 0.09297 -0.25116 0.09428 -0.25787 C 0.09831 -0.2794 0.09701 -0.26898 0.10209 -0.29167 C 0.10378 -0.29884 0.10482 -0.30648 0.10665 -0.31343 C 0.10782 -0.31852 0.1099 -0.32269 0.11107 -0.32755 C 0.11433 -0.34051 0.11641 -0.3544 0.12006 -0.36736 C 0.12149 -0.37269 0.12292 -0.37824 0.12448 -0.3831 C 0.12592 -0.3882 0.12774 -0.39236 0.12904 -0.39722 C 0.13764 -0.43009 0.12566 -0.39514 0.13907 -0.43102 C 0.14375 -0.46412 0.13803 -0.43125 0.14584 -0.4588 C 0.14649 -0.46134 0.14636 -0.46412 0.14688 -0.46667 C 0.14753 -0.47014 0.14818 -0.47361 0.14909 -0.47662 C 0.1504 -0.48102 0.15209 -0.48472 0.15365 -0.48866 C 0.15599 -0.50533 0.15313 -0.48889 0.15704 -0.50255 C 0.15756 -0.5044 0.15769 -0.50648 0.15808 -0.50857 C 0.15886 -0.51181 0.15964 -0.51528 0.16029 -0.51852 C 0.16159 -0.52454 0.16277 -0.53287 0.16368 -0.53843 C 0.16407 -0.54051 0.16446 -0.54236 0.16485 -0.54445 C 0.16524 -0.54699 0.16537 -0.54977 0.16589 -0.55232 C 0.16641 -0.55463 0.16745 -0.55625 0.1681 -0.55833 C 0.16902 -0.56088 0.16954 -0.56366 0.17045 -0.5662 C 0.17136 -0.56898 0.17279 -0.57153 0.17383 -0.57431 C 0.17461 -0.57685 0.1754 -0.5794 0.17605 -0.58218 C 0.17683 -0.58611 0.17696 -0.59051 0.17826 -0.59421 C 0.17891 -0.59607 0.18047 -0.59676 0.18165 -0.59815 C 0.1823 -0.6007 0.18295 -0.60347 0.18386 -0.60602 C 0.18542 -0.61065 0.18816 -0.61644 0.19063 -0.61991 C 0.19154 -0.62153 0.19284 -0.62269 0.19389 -0.62408 C 0.19467 -0.62732 0.19493 -0.63102 0.19623 -0.63403 C 0.19844 -0.63912 0.20144 -0.64329 0.20404 -0.64792 L 0.21068 -0.65972 L 0.21407 -0.66389 C 0.21954 -0.67824 0.21277 -0.66296 0.21967 -0.67176 C 0.22136 -0.67384 0.2224 -0.67755 0.22422 -0.67963 C 0.22514 -0.68102 0.22644 -0.68102 0.22748 -0.68171 C 0.22826 -0.68218 0.22904 -0.6831 0.22982 -0.68357 " pathEditMode="relative" rAng="0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-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-0.0213 L 0.07552 -0.02106 L 0.09114 -0.02546 C 0.09414 -0.02616 0.09713 -0.02662 0.10013 -0.02731 C 0.10638 -0.02917 0.11276 -0.03194 0.11914 -0.03333 C 0.12434 -0.03449 0.12955 -0.03472 0.13476 -0.03542 L 0.14934 -0.03935 C 0.16015 -0.04259 0.1582 -0.04491 0.175 -0.04722 C 0.18697 -0.04884 0.19895 -0.04861 0.2108 -0.04931 C 0.2138 -0.05046 0.21679 -0.05231 0.21979 -0.05324 C 0.22981 -0.05625 0.23984 -0.05972 0.25 -0.06111 C 0.28242 -0.06597 0.25898 -0.06273 0.32057 -0.06921 C 0.32317 -0.06968 0.32578 -0.07037 0.32838 -0.07106 C 0.33242 -0.07222 0.33645 -0.07454 0.34062 -0.075 C 0.3496 -0.07639 0.35859 -0.07639 0.36757 -0.07708 C 0.37083 -0.07847 0.37421 -0.07986 0.3776 -0.08102 C 0.37981 -0.08194 0.38216 -0.08194 0.38437 -0.0831 C 0.38619 -0.08403 0.38802 -0.08588 0.38984 -0.08704 C 0.39166 -0.08796 0.39362 -0.08819 0.39544 -0.08912 C 0.41106 -0.09653 0.39414 -0.09005 0.40781 -0.09491 C 0.40898 -0.0963 0.40989 -0.09792 0.41119 -0.09884 C 0.41263 -0.1 0.41419 -0.10023 0.41562 -0.10093 C 0.42369 -0.10509 0.41328 -0.10093 0.4246 -0.10486 C 0.42565 -0.10625 0.42669 -0.10787 0.42799 -0.1088 C 0.42942 -0.10995 0.43099 -0.11019 0.43242 -0.11088 C 0.43359 -0.11134 0.43463 -0.1125 0.4358 -0.11296 C 0.43971 -0.11435 0.45026 -0.1162 0.45364 -0.1169 C 0.45924 -0.11921 0.45664 -0.11875 0.46158 -0.11875 " pathEditMode="relative" rAng="0" ptsTypes="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139 L 2.08333E-7 0.00162 C 0.00391 0.00209 0.00794 0.00232 0.01198 0.00348 C 0.01445 0.00394 0.0168 0.00649 0.01927 0.00695 C 0.0237 0.00811 0.02826 0.00811 0.03268 0.00903 C 0.03802 0.00973 0.04323 0.01158 0.04844 0.01274 C 0.05495 0.01389 0.06146 0.01482 0.06797 0.01621 C 0.07279 0.01737 0.0776 0.01922 0.08255 0.01991 C 0.09062 0.02107 0.09883 0.0213 0.1069 0.022 L 0.76211 0.01991 C 0.76536 0.01991 0.76849 0.0169 0.77174 0.01621 C 0.77995 0.01459 0.79609 0.01274 0.79609 0.01274 C 0.82435 -0.00648 0.7875 0.01667 0.82174 0.00139 C 0.82396 0.0007 0.82578 -0.00231 0.82773 -0.00393 C 0.83477 -0.01064 0.82839 -0.00486 0.8362 -0.01504 C 0.84583 -0.02754 0.83672 -0.01388 0.84128 -0.0206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5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0.00023 L 0.15443 -0.00208 C 0.15899 -0.00231 0.16328 -0.00648 0.16784 -0.0081 C 0.17123 -0.00926 0.17461 -0.00949 0.17787 -0.01018 C 0.19714 -0.02291 0.17526 -0.00995 0.20026 -0.01805 C 0.20417 -0.01921 0.20769 -0.02268 0.21146 -0.02407 C 0.21589 -0.02546 0.22045 -0.02523 0.22487 -0.02592 L 0.24727 -0.03009 C 0.26927 -0.03773 0.2474 -0.03078 0.27084 -0.03588 C 0.27266 -0.03634 0.27448 -0.0375 0.27644 -0.03796 C 0.28125 -0.03889 0.28607 -0.03935 0.29102 -0.04004 C 0.29401 -0.0412 0.29688 -0.04305 0.29987 -0.04398 C 0.30469 -0.04514 0.30964 -0.04444 0.31446 -0.04583 C 0.31615 -0.04653 0.31745 -0.04884 0.31901 -0.05 C 0.32006 -0.05069 0.32123 -0.05092 0.32227 -0.05185 C 0.32357 -0.05301 0.32435 -0.05509 0.32565 -0.05578 C 0.32826 -0.05717 0.33086 -0.05717 0.33347 -0.05787 C 0.35326 -0.06365 0.33841 -0.06065 0.35925 -0.06389 C 0.37735 -0.07106 0.36446 -0.06643 0.39167 -0.07384 C 0.39401 -0.07453 0.39623 -0.07523 0.39844 -0.07569 L 0.40521 -0.07778 C 0.41407 -0.0831 0.40951 -0.08102 0.41862 -0.08379 C 0.42539 -0.0919 0.4181 -0.08426 0.42644 -0.08981 C 0.428 -0.09074 0.4293 -0.09328 0.43086 -0.09375 C 0.43347 -0.09444 0.43607 -0.09375 0.43881 -0.09375 " pathEditMode="relative" rAng="0" ptsTypes="AAAAAAAAAAAAAAAAAAAAA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0.00162 L 0.06224 0.00185 C 0.07071 0.00301 0.0793 0.00486 0.08789 0.00579 C 0.19532 0.01551 0.26745 0.00764 0.39232 0.00579 C 0.39948 0.0044 0.40651 0.00347 0.41368 0.00162 C 0.41771 0.0007 0.42188 -0.00069 0.42591 -0.00231 C 0.42891 -0.00347 0.43177 -0.00579 0.4349 -0.00625 C 0.4573 -0.00856 0.47969 -0.00879 0.50209 -0.01018 C 0.50547 -0.01088 0.50886 -0.01111 0.51211 -0.01227 C 0.51485 -0.01296 0.51732 -0.01528 0.51993 -0.0162 C 0.52435 -0.01736 0.52891 -0.01736 0.53347 -0.01805 C 0.553 -0.02685 0.53008 -0.01759 0.55573 -0.02407 C 0.55925 -0.025 0.56237 -0.02801 0.56589 -0.02801 C 0.59571 -0.02916 0.62552 -0.02801 0.65547 -0.02801 " pathEditMode="relative" rAng="0" ptsTypes="AAAAAAAA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61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6.66667E-6 L -3.54167E-6 6.66667E-6 C 0.00326 -0.00069 0.00677 -0.00022 0.01003 -0.00208 C 0.07057 -0.03796 -0.0095 0.00047 0.05026 -0.02985 C 0.07227 -0.0412 0.09388 -0.05462 0.11641 -0.0618 C 0.18373 -0.08309 0.14987 -0.07384 0.21823 -0.08958 L 0.25404 -0.10763 C 0.26485 -0.11272 0.27578 -0.11597 0.28646 -0.12152 C 0.30456 -0.13124 0.32344 -0.13819 0.34024 -0.15347 C 0.35625 -0.16805 0.37214 -0.18333 0.38841 -0.19722 C 0.403 -0.20972 0.43503 -0.228 0.44766 -0.23495 C 0.45469 -0.23888 0.46198 -0.2412 0.46901 -0.2449 C 0.47057 -0.24583 0.47188 -0.24814 0.47344 -0.24884 C 0.47669 -0.25069 0.48021 -0.25115 0.48346 -0.253 C 0.48737 -0.25509 0.49089 -0.25879 0.49466 -0.26087 C 0.50117 -0.26458 0.50729 -0.26666 0.5138 -0.26897 C 0.51862 -0.27291 0.52331 -0.27731 0.52826 -0.28078 C 0.54297 -0.29097 0.53932 -0.28194 0.55521 -0.30069 C 0.55742 -0.30347 0.55964 -0.30624 0.56185 -0.30879 C 0.56576 -0.31296 0.56641 -0.3118 0.56966 -0.31666 C 0.57096 -0.31851 0.57175 -0.32129 0.57305 -0.32268 C 0.57435 -0.32384 0.58203 -0.328 0.58425 -0.3287 C 0.60677 -0.33495 0.60352 -0.33402 0.6224 -0.33657 C 0.62539 -0.33796 0.62878 -0.33888 0.63125 -0.34259 C 0.63229 -0.34397 0.6336 -0.34837 0.6336 -0.34837 " pathEditMode="relative" ptsTypes="AAAAAAAAAAAAAAAAAAAAAAA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Найди пару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Посмотри внимательно на картинки. Некоторые картинки пропадут. Найди пару от каждой картинки. </a:t>
            </a:r>
            <a:r>
              <a:rPr lang="ru-RU" dirty="0" smtClean="0"/>
              <a:t>Проверь </a:t>
            </a:r>
            <a:r>
              <a:rPr lang="ru-RU" dirty="0" smtClean="0"/>
              <a:t>себя, щелкнув правой кнопкой мыши.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" y="1606256"/>
            <a:ext cx="2171700" cy="19907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" y="3781365"/>
            <a:ext cx="2171700" cy="19907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02" y="1606255"/>
            <a:ext cx="2171700" cy="19907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02" y="3781364"/>
            <a:ext cx="2171700" cy="19907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53" y="1606256"/>
            <a:ext cx="2171700" cy="19907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37" y="1606256"/>
            <a:ext cx="2171700" cy="19907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53" y="3777827"/>
            <a:ext cx="2171700" cy="19907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37" y="3777827"/>
            <a:ext cx="2171700" cy="1990725"/>
          </a:xfrm>
          <a:prstGeom prst="rect">
            <a:avLst/>
          </a:prstGeom>
        </p:spPr>
      </p:pic>
      <p:pic>
        <p:nvPicPr>
          <p:cNvPr id="9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71" y="1645100"/>
            <a:ext cx="2118140" cy="1970673"/>
          </a:xfrm>
          <a:prstGeom prst="rect">
            <a:avLst/>
          </a:prstGeom>
        </p:spPr>
      </p:pic>
      <p:pic>
        <p:nvPicPr>
          <p:cNvPr id="37" name="К автобу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" y="1741496"/>
            <a:ext cx="1970903" cy="1839509"/>
          </a:xfrm>
          <a:prstGeom prst="rect">
            <a:avLst/>
          </a:prstGeom>
        </p:spPr>
      </p:pic>
      <p:pic>
        <p:nvPicPr>
          <p:cNvPr id="38" name="К кран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41" y="1694675"/>
            <a:ext cx="1981707" cy="1849593"/>
          </a:xfrm>
          <a:prstGeom prst="rect">
            <a:avLst/>
          </a:prstGeom>
        </p:spPr>
      </p:pic>
      <p:pic>
        <p:nvPicPr>
          <p:cNvPr id="39" name="К такси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38" y="1783237"/>
            <a:ext cx="1754812" cy="1525550"/>
          </a:xfrm>
          <a:prstGeom prst="rect">
            <a:avLst/>
          </a:prstGeom>
        </p:spPr>
      </p:pic>
      <p:pic>
        <p:nvPicPr>
          <p:cNvPr id="41" name="К грузови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01" y="1783238"/>
            <a:ext cx="1659497" cy="1764965"/>
          </a:xfrm>
          <a:prstGeom prst="rect">
            <a:avLst/>
          </a:prstGeom>
        </p:spPr>
      </p:pic>
      <p:pic>
        <p:nvPicPr>
          <p:cNvPr id="42" name="автобу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8" y="3805581"/>
            <a:ext cx="1970903" cy="1839509"/>
          </a:xfrm>
          <a:prstGeom prst="rect">
            <a:avLst/>
          </a:prstGeom>
        </p:spPr>
      </p:pic>
      <p:pic>
        <p:nvPicPr>
          <p:cNvPr id="43" name="кран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" y="3805581"/>
            <a:ext cx="1981707" cy="1849593"/>
          </a:xfrm>
          <a:prstGeom prst="rect">
            <a:avLst/>
          </a:prstGeom>
        </p:spPr>
      </p:pic>
      <p:pic>
        <p:nvPicPr>
          <p:cNvPr id="44" name="такси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50" y="4013377"/>
            <a:ext cx="1754812" cy="1525550"/>
          </a:xfrm>
          <a:prstGeom prst="rect">
            <a:avLst/>
          </a:prstGeom>
        </p:spPr>
      </p:pic>
      <p:pic>
        <p:nvPicPr>
          <p:cNvPr id="45" name="грузови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38" y="3805581"/>
            <a:ext cx="1659497" cy="1764965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97" y="1609148"/>
            <a:ext cx="2118140" cy="19706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70" y="1645099"/>
            <a:ext cx="2118140" cy="19706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" y="1592197"/>
            <a:ext cx="2118140" cy="1970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3880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Интерактивная дидактическая игра «Найди рыбку»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Для детей раннего дошкольного возраста имеет развивающее значение. Игра способствует развитию познавательных процессов и может быть использована не только педагогами ДОУ, но и родителями в семейном воспитании. Тренирует наглядно-образное мышление, словесно-логическое мышление, активный словарь. Дети закрепляют умение находить рыбок, используя игровое упражнение.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son-jar-clip-art-jar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E2D4D4"/>
              </a:clrFrom>
              <a:clrTo>
                <a:srgbClr val="E2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3" y="1628801"/>
            <a:ext cx="2448272" cy="3739736"/>
          </a:xfrm>
        </p:spPr>
      </p:pic>
      <p:pic>
        <p:nvPicPr>
          <p:cNvPr id="10" name="Рисунок 9" descr="708ed4d742dd94f27240c697cca876b6-768x912.png"/>
          <p:cNvPicPr>
            <a:picLocks noChangeAspect="1"/>
          </p:cNvPicPr>
          <p:nvPr/>
        </p:nvPicPr>
        <p:blipFill>
          <a:blip r:embed="rId5" cstate="print"/>
          <a:srcRect r="50000" b="66800"/>
          <a:stretch>
            <a:fillRect/>
          </a:stretch>
        </p:blipFill>
        <p:spPr>
          <a:xfrm flipH="1">
            <a:off x="3563888" y="2708920"/>
            <a:ext cx="2887579" cy="2276872"/>
          </a:xfrm>
          <a:prstGeom prst="rect">
            <a:avLst/>
          </a:prstGeom>
        </p:spPr>
      </p:pic>
      <p:pic>
        <p:nvPicPr>
          <p:cNvPr id="11" name="Рисунок 10" descr="708ed4d742dd94f27240c697cca876b6-768x912.png"/>
          <p:cNvPicPr>
            <a:picLocks noChangeAspect="1"/>
          </p:cNvPicPr>
          <p:nvPr/>
        </p:nvPicPr>
        <p:blipFill>
          <a:blip r:embed="rId5" cstate="print"/>
          <a:srcRect l="126" t="32150" r="50000" b="33200"/>
          <a:stretch>
            <a:fillRect/>
          </a:stretch>
        </p:blipFill>
        <p:spPr>
          <a:xfrm flipH="1">
            <a:off x="6084168" y="1268760"/>
            <a:ext cx="2880320" cy="2376264"/>
          </a:xfrm>
          <a:prstGeom prst="rect">
            <a:avLst/>
          </a:prstGeom>
        </p:spPr>
      </p:pic>
      <p:pic>
        <p:nvPicPr>
          <p:cNvPr id="12" name="Рисунок 11" descr="708ed4d742dd94f27240c697cca876b6-768x912.png"/>
          <p:cNvPicPr>
            <a:picLocks noChangeAspect="1"/>
          </p:cNvPicPr>
          <p:nvPr/>
        </p:nvPicPr>
        <p:blipFill>
          <a:blip r:embed="rId5" cstate="print"/>
          <a:srcRect l="126" t="66800" r="48753"/>
          <a:stretch>
            <a:fillRect/>
          </a:stretch>
        </p:blipFill>
        <p:spPr>
          <a:xfrm flipH="1">
            <a:off x="6012160" y="4221088"/>
            <a:ext cx="2952328" cy="22768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188640"/>
            <a:ext cx="5391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«Найди рыбку»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пузырики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908720"/>
            <a:ext cx="2399928" cy="2016224"/>
          </a:xfrm>
          <a:prstGeom prst="rect">
            <a:avLst/>
          </a:prstGeom>
        </p:spPr>
      </p:pic>
      <p:pic>
        <p:nvPicPr>
          <p:cNvPr id="13" name="Рисунок 12" descr="пузырики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841776"/>
            <a:ext cx="2399928" cy="201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378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08ed4d742dd94f27240c697cca876b6-768x912.png"/>
          <p:cNvPicPr>
            <a:picLocks noChangeAspect="1"/>
          </p:cNvPicPr>
          <p:nvPr/>
        </p:nvPicPr>
        <p:blipFill>
          <a:blip r:embed="rId4" cstate="print"/>
          <a:srcRect r="50000" b="66800"/>
          <a:stretch>
            <a:fillRect/>
          </a:stretch>
        </p:blipFill>
        <p:spPr>
          <a:xfrm flipH="1">
            <a:off x="5868144" y="4077072"/>
            <a:ext cx="2887579" cy="2276872"/>
          </a:xfrm>
          <a:prstGeom prst="rect">
            <a:avLst/>
          </a:prstGeom>
        </p:spPr>
      </p:pic>
      <p:pic>
        <p:nvPicPr>
          <p:cNvPr id="11" name="Рисунок 10" descr="708ed4d742dd94f27240c697cca876b6-768x912.png"/>
          <p:cNvPicPr>
            <a:picLocks noChangeAspect="1"/>
          </p:cNvPicPr>
          <p:nvPr/>
        </p:nvPicPr>
        <p:blipFill>
          <a:blip r:embed="rId4" cstate="print"/>
          <a:srcRect l="126" t="32150" r="50000" b="33200"/>
          <a:stretch>
            <a:fillRect/>
          </a:stretch>
        </p:blipFill>
        <p:spPr>
          <a:xfrm flipH="1">
            <a:off x="3635896" y="2348880"/>
            <a:ext cx="2880320" cy="2376264"/>
          </a:xfrm>
          <a:prstGeom prst="rect">
            <a:avLst/>
          </a:prstGeom>
        </p:spPr>
      </p:pic>
      <p:pic>
        <p:nvPicPr>
          <p:cNvPr id="12" name="Рисунок 11" descr="708ed4d742dd94f27240c697cca876b6-768x912.png"/>
          <p:cNvPicPr>
            <a:picLocks noChangeAspect="1"/>
          </p:cNvPicPr>
          <p:nvPr/>
        </p:nvPicPr>
        <p:blipFill>
          <a:blip r:embed="rId4" cstate="print"/>
          <a:srcRect l="126" t="66800" r="48753"/>
          <a:stretch>
            <a:fillRect/>
          </a:stretch>
        </p:blipFill>
        <p:spPr>
          <a:xfrm flipH="1">
            <a:off x="6191672" y="980728"/>
            <a:ext cx="2952328" cy="2276872"/>
          </a:xfrm>
          <a:prstGeom prst="rect">
            <a:avLst/>
          </a:prstGeom>
        </p:spPr>
      </p:pic>
      <p:pic>
        <p:nvPicPr>
          <p:cNvPr id="8" name="Содержимое 7" descr="синяя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D1D1D1"/>
              </a:clrFrom>
              <a:clrTo>
                <a:srgbClr val="D1D1D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340768"/>
            <a:ext cx="2922333" cy="4525963"/>
          </a:xfrm>
        </p:spPr>
      </p:pic>
      <p:sp>
        <p:nvSpPr>
          <p:cNvPr id="9" name="Прямоугольник 8"/>
          <p:cNvSpPr/>
          <p:nvPr/>
        </p:nvSpPr>
        <p:spPr>
          <a:xfrm>
            <a:off x="1835696" y="188640"/>
            <a:ext cx="5391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«Найди рыбку»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пузырики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908720"/>
            <a:ext cx="2399928" cy="1656184"/>
          </a:xfrm>
          <a:prstGeom prst="rect">
            <a:avLst/>
          </a:prstGeom>
        </p:spPr>
      </p:pic>
      <p:pic>
        <p:nvPicPr>
          <p:cNvPr id="14" name="Рисунок 13" descr="пузырики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581128"/>
            <a:ext cx="2399928" cy="201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66927 0.253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1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08ed4d742dd94f27240c697cca876b6-768x912.png"/>
          <p:cNvPicPr>
            <a:picLocks noChangeAspect="1"/>
          </p:cNvPicPr>
          <p:nvPr/>
        </p:nvPicPr>
        <p:blipFill>
          <a:blip r:embed="rId4" cstate="print"/>
          <a:srcRect r="50000" b="66800"/>
          <a:stretch>
            <a:fillRect/>
          </a:stretch>
        </p:blipFill>
        <p:spPr>
          <a:xfrm flipH="1">
            <a:off x="4788024" y="4797152"/>
            <a:ext cx="2887579" cy="2276872"/>
          </a:xfrm>
          <a:prstGeom prst="rect">
            <a:avLst/>
          </a:prstGeom>
        </p:spPr>
      </p:pic>
      <p:pic>
        <p:nvPicPr>
          <p:cNvPr id="11" name="Рисунок 10" descr="708ed4d742dd94f27240c697cca876b6-768x912.png"/>
          <p:cNvPicPr>
            <a:picLocks noChangeAspect="1"/>
          </p:cNvPicPr>
          <p:nvPr/>
        </p:nvPicPr>
        <p:blipFill>
          <a:blip r:embed="rId4" cstate="print"/>
          <a:srcRect l="126" t="32150" r="50000" b="33200"/>
          <a:stretch>
            <a:fillRect/>
          </a:stretch>
        </p:blipFill>
        <p:spPr>
          <a:xfrm flipH="1">
            <a:off x="3419872" y="1988840"/>
            <a:ext cx="2880320" cy="2376264"/>
          </a:xfrm>
          <a:prstGeom prst="rect">
            <a:avLst/>
          </a:prstGeom>
        </p:spPr>
      </p:pic>
      <p:pic>
        <p:nvPicPr>
          <p:cNvPr id="12" name="Рисунок 11" descr="708ed4d742dd94f27240c697cca876b6-768x912.png"/>
          <p:cNvPicPr>
            <a:picLocks noChangeAspect="1"/>
          </p:cNvPicPr>
          <p:nvPr/>
        </p:nvPicPr>
        <p:blipFill>
          <a:blip r:embed="rId4" cstate="print"/>
          <a:srcRect l="126" t="66800" r="48753"/>
          <a:stretch>
            <a:fillRect/>
          </a:stretch>
        </p:blipFill>
        <p:spPr>
          <a:xfrm flipH="1">
            <a:off x="6191672" y="620688"/>
            <a:ext cx="2952328" cy="2276872"/>
          </a:xfrm>
          <a:prstGeom prst="rect">
            <a:avLst/>
          </a:prstGeom>
        </p:spPr>
      </p:pic>
      <p:pic>
        <p:nvPicPr>
          <p:cNvPr id="9" name="Содержимое 8" descr="L8347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1268760"/>
            <a:ext cx="4680520" cy="4680520"/>
          </a:xfrm>
        </p:spPr>
      </p:pic>
      <p:pic>
        <p:nvPicPr>
          <p:cNvPr id="13" name="Рисунок 12" descr="708ed4d742dd94f27240c697cca876b6-768x912.png"/>
          <p:cNvPicPr>
            <a:picLocks noChangeAspect="1"/>
          </p:cNvPicPr>
          <p:nvPr/>
        </p:nvPicPr>
        <p:blipFill>
          <a:blip r:embed="rId4" cstate="print"/>
          <a:srcRect l="50000" t="32150" b="33200"/>
          <a:stretch>
            <a:fillRect/>
          </a:stretch>
        </p:blipFill>
        <p:spPr>
          <a:xfrm flipH="1">
            <a:off x="6256421" y="2852936"/>
            <a:ext cx="2887579" cy="23762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35696" y="188640"/>
            <a:ext cx="5391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«Найди рыбку»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Рисунок 14" descr="пузырики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908720"/>
            <a:ext cx="1512168" cy="1270400"/>
          </a:xfrm>
          <a:prstGeom prst="rect">
            <a:avLst/>
          </a:prstGeom>
        </p:spPr>
      </p:pic>
      <p:pic>
        <p:nvPicPr>
          <p:cNvPr id="16" name="Рисунок 15" descr="пузырики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365104"/>
            <a:ext cx="1799946" cy="1512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93 0.02639 L -0.67274 -0.06806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672" y="260648"/>
            <a:ext cx="886732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«Найди утят»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данной игре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тебе предстоит найти всех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утят на картинке. Удастся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 это тебе, зависит только от внимательности и умения пользоваться компьютерной мышкой.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siki.at.ua/_ld/6/24165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436" y="-611"/>
            <a:ext cx="5652121" cy="6855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5652120" y="0"/>
            <a:ext cx="0" cy="6912797"/>
          </a:xfrm>
          <a:prstGeom prst="line">
            <a:avLst/>
          </a:prstGeom>
          <a:ln w="76200">
            <a:solidFill>
              <a:srgbClr val="92D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796136" y="-27384"/>
            <a:ext cx="0" cy="6912768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71" y="32795"/>
            <a:ext cx="929172" cy="793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23" y="32795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71" y="980728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23" y="980728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71" y="1988840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23" y="1988840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71" y="2996952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23" y="2996952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71" y="3933056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21" y="3933056"/>
            <a:ext cx="929172" cy="793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4"/>
          <p:cNvGrpSpPr/>
          <p:nvPr/>
        </p:nvGrpSpPr>
        <p:grpSpPr>
          <a:xfrm>
            <a:off x="6547767" y="5029039"/>
            <a:ext cx="1759384" cy="1747715"/>
            <a:chOff x="6156176" y="260649"/>
            <a:chExt cx="1008112" cy="1116327"/>
          </a:xfrm>
        </p:grpSpPr>
        <p:pic>
          <p:nvPicPr>
            <p:cNvPr id="36" name="Picture 4" descr="http://s2.pic4you.ru/allimage/y2013/04-25/12216/3409093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60649"/>
              <a:ext cx="1008112" cy="11163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6819866" y="730645"/>
              <a:ext cx="105849" cy="4128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ru-RU" sz="3600" b="1" cap="none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" name="Овал 4"/>
          <p:cNvSpPr/>
          <p:nvPr/>
        </p:nvSpPr>
        <p:spPr>
          <a:xfrm>
            <a:off x="379936" y="1805359"/>
            <a:ext cx="1080120" cy="8630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99992" y="1722512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1640" y="29718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95536" y="3783516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927948" y="3856574"/>
            <a:ext cx="914400" cy="6973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585592" y="3326316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309936" y="4549896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78396" y="5464296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246040" y="556255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355976" y="510535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40" y="44624"/>
            <a:ext cx="929172" cy="793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92" y="44624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0728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988840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96952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929172" cy="79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s2.pic4you.ru/allimage/y2013/04-25/12216/34090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933056"/>
            <a:ext cx="929172" cy="793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9095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Найди детёнышу маму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данной игре дано задание,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котором  ребёнок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внимательно посмотреть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детеныша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выбрать ему маму среди трех животных. Каждый раз, когда ребенок будет делать правильный выбор, он будет видеть большую картинку с детенышем и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962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071802" y="642918"/>
            <a:ext cx="2786082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ivci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928670"/>
            <a:ext cx="1357322" cy="1584037"/>
          </a:xfrm>
          <a:prstGeom prst="rect">
            <a:avLst/>
          </a:prstGeom>
        </p:spPr>
      </p:pic>
      <p:pic>
        <p:nvPicPr>
          <p:cNvPr id="9" name="Рисунок 8" descr="Chicken-PNG-Image-185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509120"/>
            <a:ext cx="1747105" cy="2078232"/>
          </a:xfrm>
          <a:prstGeom prst="rect">
            <a:avLst/>
          </a:prstGeom>
        </p:spPr>
      </p:pic>
      <p:pic>
        <p:nvPicPr>
          <p:cNvPr id="11" name="Рисунок 10" descr="8ce3a0d685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005064"/>
            <a:ext cx="1732362" cy="1531341"/>
          </a:xfrm>
          <a:prstGeom prst="rect">
            <a:avLst/>
          </a:prstGeom>
        </p:spPr>
      </p:pic>
      <p:pic>
        <p:nvPicPr>
          <p:cNvPr id="12" name="Рисунок 11" descr="red-squirrel-clipart-brown-squirre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4924484"/>
            <a:ext cx="1928993" cy="1933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240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Интерактивные игры для детей 2-4 лет</vt:lpstr>
      <vt:lpstr>1. Интерактивная дидактическая игра «Найди рыбку» </vt:lpstr>
      <vt:lpstr>Слайд 3</vt:lpstr>
      <vt:lpstr>Слайд 4</vt:lpstr>
      <vt:lpstr>Слайд 5</vt:lpstr>
      <vt:lpstr>2. «Найди утят»</vt:lpstr>
      <vt:lpstr>Слайд 7</vt:lpstr>
      <vt:lpstr>3. Найди детёнышу маму</vt:lpstr>
      <vt:lpstr>Слайд 9</vt:lpstr>
      <vt:lpstr>Слайд 10</vt:lpstr>
      <vt:lpstr>Слайд 11</vt:lpstr>
      <vt:lpstr>4. Найди тень</vt:lpstr>
      <vt:lpstr>Слайд 13</vt:lpstr>
      <vt:lpstr>5. Найди пару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Машуля</dc:creator>
  <cp:lastModifiedBy>Пользователь Windows</cp:lastModifiedBy>
  <cp:revision>2</cp:revision>
  <dcterms:created xsi:type="dcterms:W3CDTF">2021-01-24T18:22:59Z</dcterms:created>
  <dcterms:modified xsi:type="dcterms:W3CDTF">2021-02-12T20:13:23Z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2291766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