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Default ContentType="audio/wav" Extension="wav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1" r:id="rId3"/>
    <p:sldId id="268" r:id="rId4"/>
    <p:sldId id="269" r:id="rId5"/>
    <p:sldId id="270" r:id="rId6"/>
    <p:sldId id="257" r:id="rId7"/>
    <p:sldId id="258" r:id="rId8"/>
    <p:sldId id="259" r:id="rId9"/>
    <p:sldId id="260" r:id="rId10"/>
    <p:sldId id="261" r:id="rId11"/>
    <p:sldId id="264" r:id="rId12"/>
    <p:sldId id="266" r:id="rId13"/>
    <p:sldId id="265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D1B7-08A8-4229-832A-26C093E9A56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3EEB-CDCE-4CDE-B3B9-B8EB029FF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D1B7-08A8-4229-832A-26C093E9A56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3EEB-CDCE-4CDE-B3B9-B8EB029FF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D1B7-08A8-4229-832A-26C093E9A56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3EEB-CDCE-4CDE-B3B9-B8EB029FF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D1B7-08A8-4229-832A-26C093E9A56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3EEB-CDCE-4CDE-B3B9-B8EB029FF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D1B7-08A8-4229-832A-26C093E9A56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3EEB-CDCE-4CDE-B3B9-B8EB029FF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D1B7-08A8-4229-832A-26C093E9A56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3EEB-CDCE-4CDE-B3B9-B8EB029FF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D1B7-08A8-4229-832A-26C093E9A56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3EEB-CDCE-4CDE-B3B9-B8EB029FF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D1B7-08A8-4229-832A-26C093E9A56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3EEB-CDCE-4CDE-B3B9-B8EB029FF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D1B7-08A8-4229-832A-26C093E9A56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3EEB-CDCE-4CDE-B3B9-B8EB029FF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D1B7-08A8-4229-832A-26C093E9A56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3EEB-CDCE-4CDE-B3B9-B8EB029FF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D1B7-08A8-4229-832A-26C093E9A56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3EEB-CDCE-4CDE-B3B9-B8EB029FF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ED1B7-08A8-4229-832A-26C093E9A56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03EEB-CDCE-4CDE-B3B9-B8EB029FF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 ?><Relationships xmlns="http://schemas.openxmlformats.org/package/2006/relationships"><Relationship Id="rId8" Target="../media/image24.jpeg" Type="http://schemas.openxmlformats.org/officeDocument/2006/relationships/image"/><Relationship Id="rId3" Target="../media/audio3.wav" Type="http://schemas.openxmlformats.org/officeDocument/2006/relationships/audio"/><Relationship Id="rId7" Target="../media/image23.jpeg" Type="http://schemas.openxmlformats.org/officeDocument/2006/relationships/image"/><Relationship Id="rId2" Target="../media/audio6.wav" Type="http://schemas.openxmlformats.org/officeDocument/2006/relationships/audio"/><Relationship Id="rId1" Target="../slideLayouts/slideLayout6.xml" Type="http://schemas.openxmlformats.org/officeDocument/2006/relationships/slideLayout"/><Relationship Id="rId6" Target="../media/image22.jpeg" Type="http://schemas.openxmlformats.org/officeDocument/2006/relationships/image"/><Relationship Id="rId5" Target="../media/image21.jpeg" Type="http://schemas.openxmlformats.org/officeDocument/2006/relationships/image"/><Relationship Id="rId4" Target="../media/image20.jpeg" Type="http://schemas.openxmlformats.org/officeDocument/2006/relationships/image"/><Relationship Id="rId9" Target="../media/image25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 детский сад №3 </a:t>
            </a:r>
            <a:r>
              <a:rPr lang="ru-RU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общеразвивающего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вида с приоритетным осуществлением деятельности по художественно-эстетическому направлению развития детей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Курлово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Леля\Pictures\img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1571612"/>
            <a:ext cx="685804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«Научим Незнайку правилам дорожного движения»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Игра для детей 5-6 лет</a:t>
            </a:r>
          </a:p>
          <a:p>
            <a:pPr algn="ctr"/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2928934"/>
            <a:ext cx="3571900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Воспитатель: Медведева В.М.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Отгадайте, кому сейчас звонит Незнайка, и чей телефон зазвонит?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Леля\Pictures\img4 (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05" r="27344"/>
          <a:stretch>
            <a:fillRect/>
          </a:stretch>
        </p:blipFill>
        <p:spPr bwMode="auto">
          <a:xfrm>
            <a:off x="7215206" y="2857496"/>
            <a:ext cx="1716401" cy="2928933"/>
          </a:xfrm>
          <a:prstGeom prst="rect">
            <a:avLst/>
          </a:prstGeom>
          <a:noFill/>
        </p:spPr>
      </p:pic>
      <p:pic>
        <p:nvPicPr>
          <p:cNvPr id="6147" name="Picture 3" descr="C:\Users\Леля\Pictures\Ё50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25" t="15257" r="65614" b="66864"/>
          <a:stretch>
            <a:fillRect/>
          </a:stretch>
        </p:blipFill>
        <p:spPr bwMode="auto">
          <a:xfrm>
            <a:off x="785786" y="1481124"/>
            <a:ext cx="1357322" cy="1447810"/>
          </a:xfrm>
          <a:prstGeom prst="rect">
            <a:avLst/>
          </a:prstGeom>
          <a:noFill/>
        </p:spPr>
      </p:pic>
      <p:pic>
        <p:nvPicPr>
          <p:cNvPr id="5" name="Picture 3" descr="C:\Users\Леля\Pictures\Ё50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4737" t="68712" r="55790" b="11174"/>
          <a:stretch>
            <a:fillRect/>
          </a:stretch>
        </p:blipFill>
        <p:spPr bwMode="auto">
          <a:xfrm>
            <a:off x="785786" y="5072074"/>
            <a:ext cx="1500198" cy="1500198"/>
          </a:xfrm>
          <a:prstGeom prst="rect">
            <a:avLst/>
          </a:prstGeom>
          <a:noFill/>
        </p:spPr>
      </p:pic>
      <p:pic>
        <p:nvPicPr>
          <p:cNvPr id="6" name="Picture 3" descr="C:\Users\Леля\Pictures\Ё50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87" t="49715" r="60702" b="30171"/>
          <a:stretch>
            <a:fillRect/>
          </a:stretch>
        </p:blipFill>
        <p:spPr bwMode="auto">
          <a:xfrm>
            <a:off x="642910" y="3225966"/>
            <a:ext cx="1571636" cy="1488918"/>
          </a:xfrm>
          <a:prstGeom prst="rect">
            <a:avLst/>
          </a:prstGeom>
          <a:noFill/>
        </p:spPr>
      </p:pic>
      <p:pic>
        <p:nvPicPr>
          <p:cNvPr id="6148" name="Picture 4" descr="C:\Users\Леля\Pictures\телефонная-трубка-1193497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3429000"/>
            <a:ext cx="1500166" cy="1500166"/>
          </a:xfrm>
          <a:prstGeom prst="rect">
            <a:avLst/>
          </a:prstGeom>
          <a:noFill/>
        </p:spPr>
      </p:pic>
      <p:pic>
        <p:nvPicPr>
          <p:cNvPr id="6149" name="Picture 5" descr="C:\Users\Леля\Pictures\sm_fu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285992"/>
            <a:ext cx="1143008" cy="864400"/>
          </a:xfrm>
          <a:prstGeom prst="rect">
            <a:avLst/>
          </a:prstGeom>
          <a:noFill/>
        </p:spPr>
      </p:pic>
      <p:pic>
        <p:nvPicPr>
          <p:cNvPr id="9" name="Picture 5" descr="C:\Users\Леля\Pictures\sm_fu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786190"/>
            <a:ext cx="1143008" cy="864400"/>
          </a:xfrm>
          <a:prstGeom prst="rect">
            <a:avLst/>
          </a:prstGeom>
          <a:noFill/>
        </p:spPr>
      </p:pic>
      <p:pic>
        <p:nvPicPr>
          <p:cNvPr id="10" name="Picture 5" descr="C:\Users\Леля\Pictures\sm_fu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5643578"/>
            <a:ext cx="1143008" cy="864400"/>
          </a:xfrm>
          <a:prstGeom prst="rect">
            <a:avLst/>
          </a:prstGeom>
          <a:noFill/>
        </p:spPr>
      </p:pic>
      <p:sp>
        <p:nvSpPr>
          <p:cNvPr id="14" name="Полилиния 13"/>
          <p:cNvSpPr/>
          <p:nvPr/>
        </p:nvSpPr>
        <p:spPr>
          <a:xfrm>
            <a:off x="3123028" y="2716038"/>
            <a:ext cx="4307680" cy="2587482"/>
          </a:xfrm>
          <a:custGeom>
            <a:avLst/>
            <a:gdLst>
              <a:gd name="connsiteX0" fmla="*/ 0 w 4307680"/>
              <a:gd name="connsiteY0" fmla="*/ 55297 h 2587482"/>
              <a:gd name="connsiteX1" fmla="*/ 42203 w 4307680"/>
              <a:gd name="connsiteY1" fmla="*/ 27162 h 2587482"/>
              <a:gd name="connsiteX2" fmla="*/ 618978 w 4307680"/>
              <a:gd name="connsiteY2" fmla="*/ 27162 h 2587482"/>
              <a:gd name="connsiteX3" fmla="*/ 689317 w 4307680"/>
              <a:gd name="connsiteY3" fmla="*/ 83433 h 2587482"/>
              <a:gd name="connsiteX4" fmla="*/ 717452 w 4307680"/>
              <a:gd name="connsiteY4" fmla="*/ 139704 h 2587482"/>
              <a:gd name="connsiteX5" fmla="*/ 745587 w 4307680"/>
              <a:gd name="connsiteY5" fmla="*/ 181907 h 2587482"/>
              <a:gd name="connsiteX6" fmla="*/ 759655 w 4307680"/>
              <a:gd name="connsiteY6" fmla="*/ 238177 h 2587482"/>
              <a:gd name="connsiteX7" fmla="*/ 815926 w 4307680"/>
              <a:gd name="connsiteY7" fmla="*/ 294448 h 2587482"/>
              <a:gd name="connsiteX8" fmla="*/ 872197 w 4307680"/>
              <a:gd name="connsiteY8" fmla="*/ 378854 h 2587482"/>
              <a:gd name="connsiteX9" fmla="*/ 872197 w 4307680"/>
              <a:gd name="connsiteY9" fmla="*/ 378854 h 2587482"/>
              <a:gd name="connsiteX10" fmla="*/ 900332 w 4307680"/>
              <a:gd name="connsiteY10" fmla="*/ 435125 h 2587482"/>
              <a:gd name="connsiteX11" fmla="*/ 928467 w 4307680"/>
              <a:gd name="connsiteY11" fmla="*/ 519531 h 2587482"/>
              <a:gd name="connsiteX12" fmla="*/ 956603 w 4307680"/>
              <a:gd name="connsiteY12" fmla="*/ 618005 h 2587482"/>
              <a:gd name="connsiteX13" fmla="*/ 942535 w 4307680"/>
              <a:gd name="connsiteY13" fmla="*/ 730547 h 2587482"/>
              <a:gd name="connsiteX14" fmla="*/ 872197 w 4307680"/>
              <a:gd name="connsiteY14" fmla="*/ 744614 h 2587482"/>
              <a:gd name="connsiteX15" fmla="*/ 815926 w 4307680"/>
              <a:gd name="connsiteY15" fmla="*/ 758682 h 2587482"/>
              <a:gd name="connsiteX16" fmla="*/ 633046 w 4307680"/>
              <a:gd name="connsiteY16" fmla="*/ 744614 h 2587482"/>
              <a:gd name="connsiteX17" fmla="*/ 548640 w 4307680"/>
              <a:gd name="connsiteY17" fmla="*/ 716479 h 2587482"/>
              <a:gd name="connsiteX18" fmla="*/ 520504 w 4307680"/>
              <a:gd name="connsiteY18" fmla="*/ 688344 h 2587482"/>
              <a:gd name="connsiteX19" fmla="*/ 492369 w 4307680"/>
              <a:gd name="connsiteY19" fmla="*/ 603937 h 2587482"/>
              <a:gd name="connsiteX20" fmla="*/ 478301 w 4307680"/>
              <a:gd name="connsiteY20" fmla="*/ 561734 h 2587482"/>
              <a:gd name="connsiteX21" fmla="*/ 464234 w 4307680"/>
              <a:gd name="connsiteY21" fmla="*/ 519531 h 2587482"/>
              <a:gd name="connsiteX22" fmla="*/ 450166 w 4307680"/>
              <a:gd name="connsiteY22" fmla="*/ 477328 h 2587482"/>
              <a:gd name="connsiteX23" fmla="*/ 464234 w 4307680"/>
              <a:gd name="connsiteY23" fmla="*/ 378854 h 2587482"/>
              <a:gd name="connsiteX24" fmla="*/ 506437 w 4307680"/>
              <a:gd name="connsiteY24" fmla="*/ 350719 h 2587482"/>
              <a:gd name="connsiteX25" fmla="*/ 717452 w 4307680"/>
              <a:gd name="connsiteY25" fmla="*/ 308516 h 2587482"/>
              <a:gd name="connsiteX26" fmla="*/ 1308295 w 4307680"/>
              <a:gd name="connsiteY26" fmla="*/ 322584 h 2587482"/>
              <a:gd name="connsiteX27" fmla="*/ 1350498 w 4307680"/>
              <a:gd name="connsiteY27" fmla="*/ 350719 h 2587482"/>
              <a:gd name="connsiteX28" fmla="*/ 1392701 w 4307680"/>
              <a:gd name="connsiteY28" fmla="*/ 364787 h 2587482"/>
              <a:gd name="connsiteX29" fmla="*/ 1477107 w 4307680"/>
              <a:gd name="connsiteY29" fmla="*/ 421057 h 2587482"/>
              <a:gd name="connsiteX30" fmla="*/ 1561514 w 4307680"/>
              <a:gd name="connsiteY30" fmla="*/ 505464 h 2587482"/>
              <a:gd name="connsiteX31" fmla="*/ 1589649 w 4307680"/>
              <a:gd name="connsiteY31" fmla="*/ 547667 h 2587482"/>
              <a:gd name="connsiteX32" fmla="*/ 1631852 w 4307680"/>
              <a:gd name="connsiteY32" fmla="*/ 589870 h 2587482"/>
              <a:gd name="connsiteX33" fmla="*/ 1659987 w 4307680"/>
              <a:gd name="connsiteY33" fmla="*/ 646140 h 2587482"/>
              <a:gd name="connsiteX34" fmla="*/ 1688123 w 4307680"/>
              <a:gd name="connsiteY34" fmla="*/ 674276 h 2587482"/>
              <a:gd name="connsiteX35" fmla="*/ 1730326 w 4307680"/>
              <a:gd name="connsiteY35" fmla="*/ 730547 h 2587482"/>
              <a:gd name="connsiteX36" fmla="*/ 1758461 w 4307680"/>
              <a:gd name="connsiteY36" fmla="*/ 772750 h 2587482"/>
              <a:gd name="connsiteX37" fmla="*/ 1800664 w 4307680"/>
              <a:gd name="connsiteY37" fmla="*/ 843088 h 2587482"/>
              <a:gd name="connsiteX38" fmla="*/ 1828800 w 4307680"/>
              <a:gd name="connsiteY38" fmla="*/ 871224 h 2587482"/>
              <a:gd name="connsiteX39" fmla="*/ 1899138 w 4307680"/>
              <a:gd name="connsiteY39" fmla="*/ 969697 h 2587482"/>
              <a:gd name="connsiteX40" fmla="*/ 1941341 w 4307680"/>
              <a:gd name="connsiteY40" fmla="*/ 1082239 h 2587482"/>
              <a:gd name="connsiteX41" fmla="*/ 1983544 w 4307680"/>
              <a:gd name="connsiteY41" fmla="*/ 1222916 h 2587482"/>
              <a:gd name="connsiteX42" fmla="*/ 1997612 w 4307680"/>
              <a:gd name="connsiteY42" fmla="*/ 1265119 h 2587482"/>
              <a:gd name="connsiteX43" fmla="*/ 1983544 w 4307680"/>
              <a:gd name="connsiteY43" fmla="*/ 1433931 h 2587482"/>
              <a:gd name="connsiteX44" fmla="*/ 1955409 w 4307680"/>
              <a:gd name="connsiteY44" fmla="*/ 1462067 h 2587482"/>
              <a:gd name="connsiteX45" fmla="*/ 1913206 w 4307680"/>
              <a:gd name="connsiteY45" fmla="*/ 1490202 h 2587482"/>
              <a:gd name="connsiteX46" fmla="*/ 1758461 w 4307680"/>
              <a:gd name="connsiteY46" fmla="*/ 1518337 h 2587482"/>
              <a:gd name="connsiteX47" fmla="*/ 1617784 w 4307680"/>
              <a:gd name="connsiteY47" fmla="*/ 1560540 h 2587482"/>
              <a:gd name="connsiteX48" fmla="*/ 1266092 w 4307680"/>
              <a:gd name="connsiteY48" fmla="*/ 1546473 h 2587482"/>
              <a:gd name="connsiteX49" fmla="*/ 1209821 w 4307680"/>
              <a:gd name="connsiteY49" fmla="*/ 1490202 h 2587482"/>
              <a:gd name="connsiteX50" fmla="*/ 1167618 w 4307680"/>
              <a:gd name="connsiteY50" fmla="*/ 1462067 h 2587482"/>
              <a:gd name="connsiteX51" fmla="*/ 1139483 w 4307680"/>
              <a:gd name="connsiteY51" fmla="*/ 1419864 h 2587482"/>
              <a:gd name="connsiteX52" fmla="*/ 1111347 w 4307680"/>
              <a:gd name="connsiteY52" fmla="*/ 1363593 h 2587482"/>
              <a:gd name="connsiteX53" fmla="*/ 1083212 w 4307680"/>
              <a:gd name="connsiteY53" fmla="*/ 1335457 h 2587482"/>
              <a:gd name="connsiteX54" fmla="*/ 1097280 w 4307680"/>
              <a:gd name="connsiteY54" fmla="*/ 1180713 h 2587482"/>
              <a:gd name="connsiteX55" fmla="*/ 1139483 w 4307680"/>
              <a:gd name="connsiteY55" fmla="*/ 1166645 h 2587482"/>
              <a:gd name="connsiteX56" fmla="*/ 1871003 w 4307680"/>
              <a:gd name="connsiteY56" fmla="*/ 1194780 h 2587482"/>
              <a:gd name="connsiteX57" fmla="*/ 1941341 w 4307680"/>
              <a:gd name="connsiteY57" fmla="*/ 1236984 h 2587482"/>
              <a:gd name="connsiteX58" fmla="*/ 1983544 w 4307680"/>
              <a:gd name="connsiteY58" fmla="*/ 1251051 h 2587482"/>
              <a:gd name="connsiteX59" fmla="*/ 2025747 w 4307680"/>
              <a:gd name="connsiteY59" fmla="*/ 1293254 h 2587482"/>
              <a:gd name="connsiteX60" fmla="*/ 2096086 w 4307680"/>
              <a:gd name="connsiteY60" fmla="*/ 1335457 h 2587482"/>
              <a:gd name="connsiteX61" fmla="*/ 2082018 w 4307680"/>
              <a:gd name="connsiteY61" fmla="*/ 1377660 h 2587482"/>
              <a:gd name="connsiteX62" fmla="*/ 2138289 w 4307680"/>
              <a:gd name="connsiteY62" fmla="*/ 1391728 h 2587482"/>
              <a:gd name="connsiteX63" fmla="*/ 2180492 w 4307680"/>
              <a:gd name="connsiteY63" fmla="*/ 1433931 h 2587482"/>
              <a:gd name="connsiteX64" fmla="*/ 2264898 w 4307680"/>
              <a:gd name="connsiteY64" fmla="*/ 1574608 h 2587482"/>
              <a:gd name="connsiteX65" fmla="*/ 2293034 w 4307680"/>
              <a:gd name="connsiteY65" fmla="*/ 1616811 h 2587482"/>
              <a:gd name="connsiteX66" fmla="*/ 2391507 w 4307680"/>
              <a:gd name="connsiteY66" fmla="*/ 1729353 h 2587482"/>
              <a:gd name="connsiteX67" fmla="*/ 2461846 w 4307680"/>
              <a:gd name="connsiteY67" fmla="*/ 1870030 h 2587482"/>
              <a:gd name="connsiteX68" fmla="*/ 2504049 w 4307680"/>
              <a:gd name="connsiteY68" fmla="*/ 1940368 h 2587482"/>
              <a:gd name="connsiteX69" fmla="*/ 2532184 w 4307680"/>
              <a:gd name="connsiteY69" fmla="*/ 1996639 h 2587482"/>
              <a:gd name="connsiteX70" fmla="*/ 2588455 w 4307680"/>
              <a:gd name="connsiteY70" fmla="*/ 2095113 h 2587482"/>
              <a:gd name="connsiteX71" fmla="*/ 2630658 w 4307680"/>
              <a:gd name="connsiteY71" fmla="*/ 2221722 h 2587482"/>
              <a:gd name="connsiteX72" fmla="*/ 2672861 w 4307680"/>
              <a:gd name="connsiteY72" fmla="*/ 2376467 h 2587482"/>
              <a:gd name="connsiteX73" fmla="*/ 2700997 w 4307680"/>
              <a:gd name="connsiteY73" fmla="*/ 2432737 h 2587482"/>
              <a:gd name="connsiteX74" fmla="*/ 2715064 w 4307680"/>
              <a:gd name="connsiteY74" fmla="*/ 2489008 h 2587482"/>
              <a:gd name="connsiteX75" fmla="*/ 2729132 w 4307680"/>
              <a:gd name="connsiteY75" fmla="*/ 2531211 h 2587482"/>
              <a:gd name="connsiteX76" fmla="*/ 2715064 w 4307680"/>
              <a:gd name="connsiteY76" fmla="*/ 2587482 h 2587482"/>
              <a:gd name="connsiteX77" fmla="*/ 2672861 w 4307680"/>
              <a:gd name="connsiteY77" fmla="*/ 2573414 h 2587482"/>
              <a:gd name="connsiteX78" fmla="*/ 2588455 w 4307680"/>
              <a:gd name="connsiteY78" fmla="*/ 2517144 h 2587482"/>
              <a:gd name="connsiteX79" fmla="*/ 2602523 w 4307680"/>
              <a:gd name="connsiteY79" fmla="*/ 2123248 h 2587482"/>
              <a:gd name="connsiteX80" fmla="*/ 2644726 w 4307680"/>
              <a:gd name="connsiteY80" fmla="*/ 2038842 h 2587482"/>
              <a:gd name="connsiteX81" fmla="*/ 2686929 w 4307680"/>
              <a:gd name="connsiteY81" fmla="*/ 1940368 h 2587482"/>
              <a:gd name="connsiteX82" fmla="*/ 2771335 w 4307680"/>
              <a:gd name="connsiteY82" fmla="*/ 1884097 h 2587482"/>
              <a:gd name="connsiteX83" fmla="*/ 2869809 w 4307680"/>
              <a:gd name="connsiteY83" fmla="*/ 1813759 h 2587482"/>
              <a:gd name="connsiteX84" fmla="*/ 2926080 w 4307680"/>
              <a:gd name="connsiteY84" fmla="*/ 1785624 h 2587482"/>
              <a:gd name="connsiteX85" fmla="*/ 3024554 w 4307680"/>
              <a:gd name="connsiteY85" fmla="*/ 1729353 h 2587482"/>
              <a:gd name="connsiteX86" fmla="*/ 3052689 w 4307680"/>
              <a:gd name="connsiteY86" fmla="*/ 1687150 h 2587482"/>
              <a:gd name="connsiteX87" fmla="*/ 3137095 w 4307680"/>
              <a:gd name="connsiteY87" fmla="*/ 1659014 h 2587482"/>
              <a:gd name="connsiteX88" fmla="*/ 3404381 w 4307680"/>
              <a:gd name="connsiteY88" fmla="*/ 1687150 h 2587482"/>
              <a:gd name="connsiteX89" fmla="*/ 3446584 w 4307680"/>
              <a:gd name="connsiteY89" fmla="*/ 1701217 h 2587482"/>
              <a:gd name="connsiteX90" fmla="*/ 3488787 w 4307680"/>
              <a:gd name="connsiteY90" fmla="*/ 1743420 h 2587482"/>
              <a:gd name="connsiteX91" fmla="*/ 3530990 w 4307680"/>
              <a:gd name="connsiteY91" fmla="*/ 1771556 h 2587482"/>
              <a:gd name="connsiteX92" fmla="*/ 3601329 w 4307680"/>
              <a:gd name="connsiteY92" fmla="*/ 1855962 h 2587482"/>
              <a:gd name="connsiteX93" fmla="*/ 3657600 w 4307680"/>
              <a:gd name="connsiteY93" fmla="*/ 1940368 h 2587482"/>
              <a:gd name="connsiteX94" fmla="*/ 3699803 w 4307680"/>
              <a:gd name="connsiteY94" fmla="*/ 2010707 h 2587482"/>
              <a:gd name="connsiteX95" fmla="*/ 3756074 w 4307680"/>
              <a:gd name="connsiteY95" fmla="*/ 2081045 h 2587482"/>
              <a:gd name="connsiteX96" fmla="*/ 3798277 w 4307680"/>
              <a:gd name="connsiteY96" fmla="*/ 2109180 h 2587482"/>
              <a:gd name="connsiteX97" fmla="*/ 3868615 w 4307680"/>
              <a:gd name="connsiteY97" fmla="*/ 2179519 h 2587482"/>
              <a:gd name="connsiteX98" fmla="*/ 3953021 w 4307680"/>
              <a:gd name="connsiteY98" fmla="*/ 2207654 h 2587482"/>
              <a:gd name="connsiteX99" fmla="*/ 4164037 w 4307680"/>
              <a:gd name="connsiteY99" fmla="*/ 2193587 h 2587482"/>
              <a:gd name="connsiteX100" fmla="*/ 4192172 w 4307680"/>
              <a:gd name="connsiteY100" fmla="*/ 2165451 h 2587482"/>
              <a:gd name="connsiteX101" fmla="*/ 4220307 w 4307680"/>
              <a:gd name="connsiteY101" fmla="*/ 2081045 h 2587482"/>
              <a:gd name="connsiteX102" fmla="*/ 4234375 w 4307680"/>
              <a:gd name="connsiteY102" fmla="*/ 1940368 h 2587482"/>
              <a:gd name="connsiteX103" fmla="*/ 4290646 w 4307680"/>
              <a:gd name="connsiteY103" fmla="*/ 1996639 h 2587482"/>
              <a:gd name="connsiteX104" fmla="*/ 4304714 w 4307680"/>
              <a:gd name="connsiteY104" fmla="*/ 2066977 h 258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307680" h="2587482">
                <a:moveTo>
                  <a:pt x="0" y="55297"/>
                </a:moveTo>
                <a:cubicBezTo>
                  <a:pt x="14068" y="45919"/>
                  <a:pt x="25438" y="29349"/>
                  <a:pt x="42203" y="27162"/>
                </a:cubicBezTo>
                <a:cubicBezTo>
                  <a:pt x="250443" y="0"/>
                  <a:pt x="409895" y="17205"/>
                  <a:pt x="618978" y="27162"/>
                </a:cubicBezTo>
                <a:cubicBezTo>
                  <a:pt x="641554" y="42212"/>
                  <a:pt x="673280" y="59378"/>
                  <a:pt x="689317" y="83433"/>
                </a:cubicBezTo>
                <a:cubicBezTo>
                  <a:pt x="700950" y="100882"/>
                  <a:pt x="707048" y="121496"/>
                  <a:pt x="717452" y="139704"/>
                </a:cubicBezTo>
                <a:cubicBezTo>
                  <a:pt x="725840" y="154384"/>
                  <a:pt x="736209" y="167839"/>
                  <a:pt x="745587" y="181907"/>
                </a:cubicBezTo>
                <a:cubicBezTo>
                  <a:pt x="750276" y="200664"/>
                  <a:pt x="749408" y="221782"/>
                  <a:pt x="759655" y="238177"/>
                </a:cubicBezTo>
                <a:cubicBezTo>
                  <a:pt x="773714" y="260671"/>
                  <a:pt x="801212" y="272377"/>
                  <a:pt x="815926" y="294448"/>
                </a:cubicBezTo>
                <a:lnTo>
                  <a:pt x="872197" y="378854"/>
                </a:lnTo>
                <a:lnTo>
                  <a:pt x="872197" y="378854"/>
                </a:lnTo>
                <a:cubicBezTo>
                  <a:pt x="881575" y="397611"/>
                  <a:pt x="892544" y="415654"/>
                  <a:pt x="900332" y="435125"/>
                </a:cubicBezTo>
                <a:cubicBezTo>
                  <a:pt x="911346" y="462661"/>
                  <a:pt x="919089" y="491396"/>
                  <a:pt x="928467" y="519531"/>
                </a:cubicBezTo>
                <a:cubicBezTo>
                  <a:pt x="948651" y="580082"/>
                  <a:pt x="938937" y="547341"/>
                  <a:pt x="956603" y="618005"/>
                </a:cubicBezTo>
                <a:cubicBezTo>
                  <a:pt x="951914" y="655519"/>
                  <a:pt x="963506" y="699091"/>
                  <a:pt x="942535" y="730547"/>
                </a:cubicBezTo>
                <a:cubicBezTo>
                  <a:pt x="929272" y="750442"/>
                  <a:pt x="895538" y="739427"/>
                  <a:pt x="872197" y="744614"/>
                </a:cubicBezTo>
                <a:cubicBezTo>
                  <a:pt x="853323" y="748808"/>
                  <a:pt x="834683" y="753993"/>
                  <a:pt x="815926" y="758682"/>
                </a:cubicBezTo>
                <a:cubicBezTo>
                  <a:pt x="754966" y="753993"/>
                  <a:pt x="693438" y="754150"/>
                  <a:pt x="633046" y="744614"/>
                </a:cubicBezTo>
                <a:cubicBezTo>
                  <a:pt x="603752" y="739989"/>
                  <a:pt x="548640" y="716479"/>
                  <a:pt x="548640" y="716479"/>
                </a:cubicBezTo>
                <a:cubicBezTo>
                  <a:pt x="539261" y="707101"/>
                  <a:pt x="526435" y="700207"/>
                  <a:pt x="520504" y="688344"/>
                </a:cubicBezTo>
                <a:cubicBezTo>
                  <a:pt x="507241" y="661818"/>
                  <a:pt x="501747" y="632073"/>
                  <a:pt x="492369" y="603937"/>
                </a:cubicBezTo>
                <a:lnTo>
                  <a:pt x="478301" y="561734"/>
                </a:lnTo>
                <a:lnTo>
                  <a:pt x="464234" y="519531"/>
                </a:lnTo>
                <a:lnTo>
                  <a:pt x="450166" y="477328"/>
                </a:lnTo>
                <a:cubicBezTo>
                  <a:pt x="454855" y="444503"/>
                  <a:pt x="450767" y="409154"/>
                  <a:pt x="464234" y="378854"/>
                </a:cubicBezTo>
                <a:cubicBezTo>
                  <a:pt x="471101" y="363404"/>
                  <a:pt x="490987" y="357586"/>
                  <a:pt x="506437" y="350719"/>
                </a:cubicBezTo>
                <a:cubicBezTo>
                  <a:pt x="589563" y="313775"/>
                  <a:pt x="620877" y="319247"/>
                  <a:pt x="717452" y="308516"/>
                </a:cubicBezTo>
                <a:cubicBezTo>
                  <a:pt x="914400" y="313205"/>
                  <a:pt x="1111728" y="309480"/>
                  <a:pt x="1308295" y="322584"/>
                </a:cubicBezTo>
                <a:cubicBezTo>
                  <a:pt x="1325165" y="323709"/>
                  <a:pt x="1335376" y="343158"/>
                  <a:pt x="1350498" y="350719"/>
                </a:cubicBezTo>
                <a:cubicBezTo>
                  <a:pt x="1363761" y="357351"/>
                  <a:pt x="1379738" y="357586"/>
                  <a:pt x="1392701" y="364787"/>
                </a:cubicBezTo>
                <a:cubicBezTo>
                  <a:pt x="1422260" y="381209"/>
                  <a:pt x="1477107" y="421057"/>
                  <a:pt x="1477107" y="421057"/>
                </a:cubicBezTo>
                <a:cubicBezTo>
                  <a:pt x="1543417" y="520519"/>
                  <a:pt x="1456816" y="400764"/>
                  <a:pt x="1561514" y="505464"/>
                </a:cubicBezTo>
                <a:cubicBezTo>
                  <a:pt x="1573469" y="517419"/>
                  <a:pt x="1578825" y="534679"/>
                  <a:pt x="1589649" y="547667"/>
                </a:cubicBezTo>
                <a:cubicBezTo>
                  <a:pt x="1602385" y="562951"/>
                  <a:pt x="1620288" y="573681"/>
                  <a:pt x="1631852" y="589870"/>
                </a:cubicBezTo>
                <a:cubicBezTo>
                  <a:pt x="1644041" y="606934"/>
                  <a:pt x="1648355" y="628691"/>
                  <a:pt x="1659987" y="646140"/>
                </a:cubicBezTo>
                <a:cubicBezTo>
                  <a:pt x="1667344" y="657176"/>
                  <a:pt x="1679632" y="664087"/>
                  <a:pt x="1688123" y="674276"/>
                </a:cubicBezTo>
                <a:cubicBezTo>
                  <a:pt x="1703133" y="692288"/>
                  <a:pt x="1716698" y="711468"/>
                  <a:pt x="1730326" y="730547"/>
                </a:cubicBezTo>
                <a:cubicBezTo>
                  <a:pt x="1740153" y="744305"/>
                  <a:pt x="1749500" y="758413"/>
                  <a:pt x="1758461" y="772750"/>
                </a:cubicBezTo>
                <a:cubicBezTo>
                  <a:pt x="1772952" y="795936"/>
                  <a:pt x="1784771" y="820839"/>
                  <a:pt x="1800664" y="843088"/>
                </a:cubicBezTo>
                <a:cubicBezTo>
                  <a:pt x="1808373" y="853881"/>
                  <a:pt x="1820309" y="861035"/>
                  <a:pt x="1828800" y="871224"/>
                </a:cubicBezTo>
                <a:cubicBezTo>
                  <a:pt x="1857885" y="906126"/>
                  <a:pt x="1874773" y="933148"/>
                  <a:pt x="1899138" y="969697"/>
                </a:cubicBezTo>
                <a:cubicBezTo>
                  <a:pt x="1932489" y="1136448"/>
                  <a:pt x="1888653" y="963691"/>
                  <a:pt x="1941341" y="1082239"/>
                </a:cubicBezTo>
                <a:cubicBezTo>
                  <a:pt x="1968091" y="1142427"/>
                  <a:pt x="1967174" y="1165619"/>
                  <a:pt x="1983544" y="1222916"/>
                </a:cubicBezTo>
                <a:cubicBezTo>
                  <a:pt x="1987618" y="1237174"/>
                  <a:pt x="1992923" y="1251051"/>
                  <a:pt x="1997612" y="1265119"/>
                </a:cubicBezTo>
                <a:cubicBezTo>
                  <a:pt x="1992923" y="1321390"/>
                  <a:pt x="1995375" y="1378719"/>
                  <a:pt x="1983544" y="1433931"/>
                </a:cubicBezTo>
                <a:cubicBezTo>
                  <a:pt x="1980765" y="1446900"/>
                  <a:pt x="1965766" y="1453781"/>
                  <a:pt x="1955409" y="1462067"/>
                </a:cubicBezTo>
                <a:cubicBezTo>
                  <a:pt x="1942207" y="1472629"/>
                  <a:pt x="1928746" y="1483542"/>
                  <a:pt x="1913206" y="1490202"/>
                </a:cubicBezTo>
                <a:cubicBezTo>
                  <a:pt x="1880038" y="1504417"/>
                  <a:pt x="1781286" y="1515076"/>
                  <a:pt x="1758461" y="1518337"/>
                </a:cubicBezTo>
                <a:cubicBezTo>
                  <a:pt x="1655713" y="1552587"/>
                  <a:pt x="1702827" y="1539280"/>
                  <a:pt x="1617784" y="1560540"/>
                </a:cubicBezTo>
                <a:cubicBezTo>
                  <a:pt x="1500553" y="1555851"/>
                  <a:pt x="1381711" y="1566407"/>
                  <a:pt x="1266092" y="1546473"/>
                </a:cubicBezTo>
                <a:cubicBezTo>
                  <a:pt x="1239951" y="1541966"/>
                  <a:pt x="1231892" y="1504916"/>
                  <a:pt x="1209821" y="1490202"/>
                </a:cubicBezTo>
                <a:lnTo>
                  <a:pt x="1167618" y="1462067"/>
                </a:lnTo>
                <a:cubicBezTo>
                  <a:pt x="1158240" y="1447999"/>
                  <a:pt x="1147871" y="1434544"/>
                  <a:pt x="1139483" y="1419864"/>
                </a:cubicBezTo>
                <a:cubicBezTo>
                  <a:pt x="1129078" y="1401656"/>
                  <a:pt x="1122980" y="1381042"/>
                  <a:pt x="1111347" y="1363593"/>
                </a:cubicBezTo>
                <a:cubicBezTo>
                  <a:pt x="1103990" y="1352557"/>
                  <a:pt x="1092590" y="1344836"/>
                  <a:pt x="1083212" y="1335457"/>
                </a:cubicBezTo>
                <a:cubicBezTo>
                  <a:pt x="1087901" y="1283876"/>
                  <a:pt x="1080901" y="1229849"/>
                  <a:pt x="1097280" y="1180713"/>
                </a:cubicBezTo>
                <a:cubicBezTo>
                  <a:pt x="1101969" y="1166645"/>
                  <a:pt x="1124657" y="1166375"/>
                  <a:pt x="1139483" y="1166645"/>
                </a:cubicBezTo>
                <a:cubicBezTo>
                  <a:pt x="1383463" y="1171081"/>
                  <a:pt x="1627163" y="1185402"/>
                  <a:pt x="1871003" y="1194780"/>
                </a:cubicBezTo>
                <a:cubicBezTo>
                  <a:pt x="1990563" y="1234634"/>
                  <a:pt x="1844785" y="1179050"/>
                  <a:pt x="1941341" y="1236984"/>
                </a:cubicBezTo>
                <a:cubicBezTo>
                  <a:pt x="1954056" y="1244613"/>
                  <a:pt x="1969476" y="1246362"/>
                  <a:pt x="1983544" y="1251051"/>
                </a:cubicBezTo>
                <a:cubicBezTo>
                  <a:pt x="1997612" y="1265119"/>
                  <a:pt x="2009194" y="1282218"/>
                  <a:pt x="2025747" y="1293254"/>
                </a:cubicBezTo>
                <a:cubicBezTo>
                  <a:pt x="2135324" y="1366306"/>
                  <a:pt x="2008457" y="1247831"/>
                  <a:pt x="2096086" y="1335457"/>
                </a:cubicBezTo>
                <a:cubicBezTo>
                  <a:pt x="2091397" y="1349525"/>
                  <a:pt x="2073121" y="1365797"/>
                  <a:pt x="2082018" y="1377660"/>
                </a:cubicBezTo>
                <a:cubicBezTo>
                  <a:pt x="2093619" y="1393127"/>
                  <a:pt x="2121502" y="1382135"/>
                  <a:pt x="2138289" y="1391728"/>
                </a:cubicBezTo>
                <a:cubicBezTo>
                  <a:pt x="2155562" y="1401599"/>
                  <a:pt x="2169168" y="1417574"/>
                  <a:pt x="2180492" y="1433931"/>
                </a:cubicBezTo>
                <a:cubicBezTo>
                  <a:pt x="2211619" y="1478893"/>
                  <a:pt x="2234564" y="1529107"/>
                  <a:pt x="2264898" y="1574608"/>
                </a:cubicBezTo>
                <a:cubicBezTo>
                  <a:pt x="2274277" y="1588676"/>
                  <a:pt x="2281900" y="1604087"/>
                  <a:pt x="2293034" y="1616811"/>
                </a:cubicBezTo>
                <a:cubicBezTo>
                  <a:pt x="2381084" y="1717440"/>
                  <a:pt x="2342044" y="1650212"/>
                  <a:pt x="2391507" y="1729353"/>
                </a:cubicBezTo>
                <a:cubicBezTo>
                  <a:pt x="2489329" y="1885869"/>
                  <a:pt x="2384187" y="1714712"/>
                  <a:pt x="2461846" y="1870030"/>
                </a:cubicBezTo>
                <a:cubicBezTo>
                  <a:pt x="2474074" y="1894486"/>
                  <a:pt x="2490770" y="1916466"/>
                  <a:pt x="2504049" y="1940368"/>
                </a:cubicBezTo>
                <a:cubicBezTo>
                  <a:pt x="2514233" y="1958700"/>
                  <a:pt x="2522142" y="1978229"/>
                  <a:pt x="2532184" y="1996639"/>
                </a:cubicBezTo>
                <a:cubicBezTo>
                  <a:pt x="2550287" y="2029829"/>
                  <a:pt x="2573302" y="2060477"/>
                  <a:pt x="2588455" y="2095113"/>
                </a:cubicBezTo>
                <a:cubicBezTo>
                  <a:pt x="2606286" y="2135869"/>
                  <a:pt x="2617575" y="2179203"/>
                  <a:pt x="2630658" y="2221722"/>
                </a:cubicBezTo>
                <a:cubicBezTo>
                  <a:pt x="2658108" y="2310935"/>
                  <a:pt x="2630405" y="2259715"/>
                  <a:pt x="2672861" y="2376467"/>
                </a:cubicBezTo>
                <a:cubicBezTo>
                  <a:pt x="2680028" y="2396175"/>
                  <a:pt x="2691618" y="2413980"/>
                  <a:pt x="2700997" y="2432737"/>
                </a:cubicBezTo>
                <a:cubicBezTo>
                  <a:pt x="2705686" y="2451494"/>
                  <a:pt x="2709753" y="2470418"/>
                  <a:pt x="2715064" y="2489008"/>
                </a:cubicBezTo>
                <a:cubicBezTo>
                  <a:pt x="2719138" y="2503266"/>
                  <a:pt x="2729132" y="2516382"/>
                  <a:pt x="2729132" y="2531211"/>
                </a:cubicBezTo>
                <a:cubicBezTo>
                  <a:pt x="2729132" y="2550545"/>
                  <a:pt x="2719753" y="2568725"/>
                  <a:pt x="2715064" y="2587482"/>
                </a:cubicBezTo>
                <a:cubicBezTo>
                  <a:pt x="2700996" y="2582793"/>
                  <a:pt x="2685824" y="2580615"/>
                  <a:pt x="2672861" y="2573414"/>
                </a:cubicBezTo>
                <a:cubicBezTo>
                  <a:pt x="2643302" y="2556992"/>
                  <a:pt x="2588455" y="2517144"/>
                  <a:pt x="2588455" y="2517144"/>
                </a:cubicBezTo>
                <a:cubicBezTo>
                  <a:pt x="2593144" y="2385845"/>
                  <a:pt x="2594064" y="2254358"/>
                  <a:pt x="2602523" y="2123248"/>
                </a:cubicBezTo>
                <a:cubicBezTo>
                  <a:pt x="2605142" y="2082647"/>
                  <a:pt x="2627513" y="2073268"/>
                  <a:pt x="2644726" y="2038842"/>
                </a:cubicBezTo>
                <a:cubicBezTo>
                  <a:pt x="2661540" y="2005214"/>
                  <a:pt x="2657657" y="1969640"/>
                  <a:pt x="2686929" y="1940368"/>
                </a:cubicBezTo>
                <a:cubicBezTo>
                  <a:pt x="2710839" y="1916457"/>
                  <a:pt x="2744283" y="1904386"/>
                  <a:pt x="2771335" y="1884097"/>
                </a:cubicBezTo>
                <a:cubicBezTo>
                  <a:pt x="2795490" y="1865981"/>
                  <a:pt x="2841010" y="1830215"/>
                  <a:pt x="2869809" y="1813759"/>
                </a:cubicBezTo>
                <a:cubicBezTo>
                  <a:pt x="2888017" y="1803355"/>
                  <a:pt x="2907872" y="1796028"/>
                  <a:pt x="2926080" y="1785624"/>
                </a:cubicBezTo>
                <a:cubicBezTo>
                  <a:pt x="3065268" y="1706088"/>
                  <a:pt x="2854509" y="1814374"/>
                  <a:pt x="3024554" y="1729353"/>
                </a:cubicBezTo>
                <a:cubicBezTo>
                  <a:pt x="3033932" y="1715285"/>
                  <a:pt x="3038352" y="1696111"/>
                  <a:pt x="3052689" y="1687150"/>
                </a:cubicBezTo>
                <a:cubicBezTo>
                  <a:pt x="3077838" y="1671432"/>
                  <a:pt x="3137095" y="1659014"/>
                  <a:pt x="3137095" y="1659014"/>
                </a:cubicBezTo>
                <a:cubicBezTo>
                  <a:pt x="3226190" y="1668393"/>
                  <a:pt x="3315615" y="1675046"/>
                  <a:pt x="3404381" y="1687150"/>
                </a:cubicBezTo>
                <a:cubicBezTo>
                  <a:pt x="3419074" y="1689154"/>
                  <a:pt x="3434246" y="1692992"/>
                  <a:pt x="3446584" y="1701217"/>
                </a:cubicBezTo>
                <a:cubicBezTo>
                  <a:pt x="3463137" y="1712252"/>
                  <a:pt x="3473504" y="1730684"/>
                  <a:pt x="3488787" y="1743420"/>
                </a:cubicBezTo>
                <a:cubicBezTo>
                  <a:pt x="3501776" y="1754244"/>
                  <a:pt x="3517788" y="1760994"/>
                  <a:pt x="3530990" y="1771556"/>
                </a:cubicBezTo>
                <a:cubicBezTo>
                  <a:pt x="3557181" y="1792509"/>
                  <a:pt x="3583914" y="1831084"/>
                  <a:pt x="3601329" y="1855962"/>
                </a:cubicBezTo>
                <a:cubicBezTo>
                  <a:pt x="3620720" y="1883664"/>
                  <a:pt x="3657600" y="1940368"/>
                  <a:pt x="3657600" y="1940368"/>
                </a:cubicBezTo>
                <a:cubicBezTo>
                  <a:pt x="3682029" y="2013659"/>
                  <a:pt x="3655665" y="1955534"/>
                  <a:pt x="3699803" y="2010707"/>
                </a:cubicBezTo>
                <a:cubicBezTo>
                  <a:pt x="3732302" y="2051331"/>
                  <a:pt x="3718330" y="2050851"/>
                  <a:pt x="3756074" y="2081045"/>
                </a:cubicBezTo>
                <a:cubicBezTo>
                  <a:pt x="3769276" y="2091607"/>
                  <a:pt x="3785553" y="2098047"/>
                  <a:pt x="3798277" y="2109180"/>
                </a:cubicBezTo>
                <a:cubicBezTo>
                  <a:pt x="3823231" y="2131015"/>
                  <a:pt x="3837159" y="2169034"/>
                  <a:pt x="3868615" y="2179519"/>
                </a:cubicBezTo>
                <a:lnTo>
                  <a:pt x="3953021" y="2207654"/>
                </a:lnTo>
                <a:cubicBezTo>
                  <a:pt x="4023360" y="2202965"/>
                  <a:pt x="4094615" y="2205838"/>
                  <a:pt x="4164037" y="2193587"/>
                </a:cubicBezTo>
                <a:cubicBezTo>
                  <a:pt x="4177098" y="2191282"/>
                  <a:pt x="4186241" y="2177314"/>
                  <a:pt x="4192172" y="2165451"/>
                </a:cubicBezTo>
                <a:cubicBezTo>
                  <a:pt x="4205435" y="2138925"/>
                  <a:pt x="4220307" y="2081045"/>
                  <a:pt x="4220307" y="2081045"/>
                </a:cubicBezTo>
                <a:cubicBezTo>
                  <a:pt x="4224996" y="2034153"/>
                  <a:pt x="4204205" y="1976571"/>
                  <a:pt x="4234375" y="1940368"/>
                </a:cubicBezTo>
                <a:cubicBezTo>
                  <a:pt x="4251357" y="1919990"/>
                  <a:pt x="4290646" y="1996639"/>
                  <a:pt x="4290646" y="1996639"/>
                </a:cubicBezTo>
                <a:cubicBezTo>
                  <a:pt x="4307680" y="2047739"/>
                  <a:pt x="4304714" y="2024013"/>
                  <a:pt x="4304714" y="206697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2546252" y="1960737"/>
            <a:ext cx="4797083" cy="4454131"/>
          </a:xfrm>
          <a:custGeom>
            <a:avLst/>
            <a:gdLst>
              <a:gd name="connsiteX0" fmla="*/ 0 w 4797083"/>
              <a:gd name="connsiteY0" fmla="*/ 4046168 h 4454131"/>
              <a:gd name="connsiteX1" fmla="*/ 84406 w 4797083"/>
              <a:gd name="connsiteY1" fmla="*/ 4074303 h 4454131"/>
              <a:gd name="connsiteX2" fmla="*/ 112542 w 4797083"/>
              <a:gd name="connsiteY2" fmla="*/ 4102438 h 4454131"/>
              <a:gd name="connsiteX3" fmla="*/ 196948 w 4797083"/>
              <a:gd name="connsiteY3" fmla="*/ 4130574 h 4454131"/>
              <a:gd name="connsiteX4" fmla="*/ 225083 w 4797083"/>
              <a:gd name="connsiteY4" fmla="*/ 4172777 h 4454131"/>
              <a:gd name="connsiteX5" fmla="*/ 309490 w 4797083"/>
              <a:gd name="connsiteY5" fmla="*/ 4200912 h 4454131"/>
              <a:gd name="connsiteX6" fmla="*/ 351693 w 4797083"/>
              <a:gd name="connsiteY6" fmla="*/ 4214980 h 4454131"/>
              <a:gd name="connsiteX7" fmla="*/ 436099 w 4797083"/>
              <a:gd name="connsiteY7" fmla="*/ 4271251 h 4454131"/>
              <a:gd name="connsiteX8" fmla="*/ 534573 w 4797083"/>
              <a:gd name="connsiteY8" fmla="*/ 4299386 h 4454131"/>
              <a:gd name="connsiteX9" fmla="*/ 618979 w 4797083"/>
              <a:gd name="connsiteY9" fmla="*/ 4327521 h 4454131"/>
              <a:gd name="connsiteX10" fmla="*/ 829994 w 4797083"/>
              <a:gd name="connsiteY10" fmla="*/ 4397860 h 4454131"/>
              <a:gd name="connsiteX11" fmla="*/ 914400 w 4797083"/>
              <a:gd name="connsiteY11" fmla="*/ 4425995 h 4454131"/>
              <a:gd name="connsiteX12" fmla="*/ 1012874 w 4797083"/>
              <a:gd name="connsiteY12" fmla="*/ 4454131 h 4454131"/>
              <a:gd name="connsiteX13" fmla="*/ 1181686 w 4797083"/>
              <a:gd name="connsiteY13" fmla="*/ 4440063 h 4454131"/>
              <a:gd name="connsiteX14" fmla="*/ 1223890 w 4797083"/>
              <a:gd name="connsiteY14" fmla="*/ 4425995 h 4454131"/>
              <a:gd name="connsiteX15" fmla="*/ 1364566 w 4797083"/>
              <a:gd name="connsiteY15" fmla="*/ 4411928 h 4454131"/>
              <a:gd name="connsiteX16" fmla="*/ 1463040 w 4797083"/>
              <a:gd name="connsiteY16" fmla="*/ 4383792 h 4454131"/>
              <a:gd name="connsiteX17" fmla="*/ 1491176 w 4797083"/>
              <a:gd name="connsiteY17" fmla="*/ 4355657 h 4454131"/>
              <a:gd name="connsiteX18" fmla="*/ 1547446 w 4797083"/>
              <a:gd name="connsiteY18" fmla="*/ 4243115 h 4454131"/>
              <a:gd name="connsiteX19" fmla="*/ 1561514 w 4797083"/>
              <a:gd name="connsiteY19" fmla="*/ 3483460 h 4454131"/>
              <a:gd name="connsiteX20" fmla="*/ 1575582 w 4797083"/>
              <a:gd name="connsiteY20" fmla="*/ 3441257 h 4454131"/>
              <a:gd name="connsiteX21" fmla="*/ 1589650 w 4797083"/>
              <a:gd name="connsiteY21" fmla="*/ 3370918 h 4454131"/>
              <a:gd name="connsiteX22" fmla="*/ 1645920 w 4797083"/>
              <a:gd name="connsiteY22" fmla="*/ 3258377 h 4454131"/>
              <a:gd name="connsiteX23" fmla="*/ 1659988 w 4797083"/>
              <a:gd name="connsiteY23" fmla="*/ 3216174 h 4454131"/>
              <a:gd name="connsiteX24" fmla="*/ 1688123 w 4797083"/>
              <a:gd name="connsiteY24" fmla="*/ 3188038 h 4454131"/>
              <a:gd name="connsiteX25" fmla="*/ 1716259 w 4797083"/>
              <a:gd name="connsiteY25" fmla="*/ 3131768 h 4454131"/>
              <a:gd name="connsiteX26" fmla="*/ 1786597 w 4797083"/>
              <a:gd name="connsiteY26" fmla="*/ 3075497 h 4454131"/>
              <a:gd name="connsiteX27" fmla="*/ 1814733 w 4797083"/>
              <a:gd name="connsiteY27" fmla="*/ 3047361 h 4454131"/>
              <a:gd name="connsiteX28" fmla="*/ 1969477 w 4797083"/>
              <a:gd name="connsiteY28" fmla="*/ 3019226 h 4454131"/>
              <a:gd name="connsiteX29" fmla="*/ 2152357 w 4797083"/>
              <a:gd name="connsiteY29" fmla="*/ 3047361 h 4454131"/>
              <a:gd name="connsiteX30" fmla="*/ 2194560 w 4797083"/>
              <a:gd name="connsiteY30" fmla="*/ 3075497 h 4454131"/>
              <a:gd name="connsiteX31" fmla="*/ 2335237 w 4797083"/>
              <a:gd name="connsiteY31" fmla="*/ 3159903 h 4454131"/>
              <a:gd name="connsiteX32" fmla="*/ 2363373 w 4797083"/>
              <a:gd name="connsiteY32" fmla="*/ 3188038 h 4454131"/>
              <a:gd name="connsiteX33" fmla="*/ 2419643 w 4797083"/>
              <a:gd name="connsiteY33" fmla="*/ 3216174 h 4454131"/>
              <a:gd name="connsiteX34" fmla="*/ 2489982 w 4797083"/>
              <a:gd name="connsiteY34" fmla="*/ 3286512 h 4454131"/>
              <a:gd name="connsiteX35" fmla="*/ 2574388 w 4797083"/>
              <a:gd name="connsiteY35" fmla="*/ 3356851 h 4454131"/>
              <a:gd name="connsiteX36" fmla="*/ 2686930 w 4797083"/>
              <a:gd name="connsiteY36" fmla="*/ 3441257 h 4454131"/>
              <a:gd name="connsiteX37" fmla="*/ 2771336 w 4797083"/>
              <a:gd name="connsiteY37" fmla="*/ 3497528 h 4454131"/>
              <a:gd name="connsiteX38" fmla="*/ 2869810 w 4797083"/>
              <a:gd name="connsiteY38" fmla="*/ 3610069 h 4454131"/>
              <a:gd name="connsiteX39" fmla="*/ 2912013 w 4797083"/>
              <a:gd name="connsiteY39" fmla="*/ 3624137 h 4454131"/>
              <a:gd name="connsiteX40" fmla="*/ 2996419 w 4797083"/>
              <a:gd name="connsiteY40" fmla="*/ 3722611 h 4454131"/>
              <a:gd name="connsiteX41" fmla="*/ 3038622 w 4797083"/>
              <a:gd name="connsiteY41" fmla="*/ 3750746 h 4454131"/>
              <a:gd name="connsiteX42" fmla="*/ 3094893 w 4797083"/>
              <a:gd name="connsiteY42" fmla="*/ 3821085 h 4454131"/>
              <a:gd name="connsiteX43" fmla="*/ 3221502 w 4797083"/>
              <a:gd name="connsiteY43" fmla="*/ 3891423 h 4454131"/>
              <a:gd name="connsiteX44" fmla="*/ 3319976 w 4797083"/>
              <a:gd name="connsiteY44" fmla="*/ 3975829 h 4454131"/>
              <a:gd name="connsiteX45" fmla="*/ 3376246 w 4797083"/>
              <a:gd name="connsiteY45" fmla="*/ 4018032 h 4454131"/>
              <a:gd name="connsiteX46" fmla="*/ 3530991 w 4797083"/>
              <a:gd name="connsiteY46" fmla="*/ 4116506 h 4454131"/>
              <a:gd name="connsiteX47" fmla="*/ 3573194 w 4797083"/>
              <a:gd name="connsiteY47" fmla="*/ 4144641 h 4454131"/>
              <a:gd name="connsiteX48" fmla="*/ 3685736 w 4797083"/>
              <a:gd name="connsiteY48" fmla="*/ 4172777 h 4454131"/>
              <a:gd name="connsiteX49" fmla="*/ 3953022 w 4797083"/>
              <a:gd name="connsiteY49" fmla="*/ 4158709 h 4454131"/>
              <a:gd name="connsiteX50" fmla="*/ 3995225 w 4797083"/>
              <a:gd name="connsiteY50" fmla="*/ 4130574 h 4454131"/>
              <a:gd name="connsiteX51" fmla="*/ 4037428 w 4797083"/>
              <a:gd name="connsiteY51" fmla="*/ 4116506 h 4454131"/>
              <a:gd name="connsiteX52" fmla="*/ 4051496 w 4797083"/>
              <a:gd name="connsiteY52" fmla="*/ 3286512 h 4454131"/>
              <a:gd name="connsiteX53" fmla="*/ 4037428 w 4797083"/>
              <a:gd name="connsiteY53" fmla="*/ 3244309 h 4454131"/>
              <a:gd name="connsiteX54" fmla="*/ 3981157 w 4797083"/>
              <a:gd name="connsiteY54" fmla="*/ 3089565 h 4454131"/>
              <a:gd name="connsiteX55" fmla="*/ 3938954 w 4797083"/>
              <a:gd name="connsiteY55" fmla="*/ 2977023 h 4454131"/>
              <a:gd name="connsiteX56" fmla="*/ 3896751 w 4797083"/>
              <a:gd name="connsiteY56" fmla="*/ 2878549 h 4454131"/>
              <a:gd name="connsiteX57" fmla="*/ 3840480 w 4797083"/>
              <a:gd name="connsiteY57" fmla="*/ 2780075 h 4454131"/>
              <a:gd name="connsiteX58" fmla="*/ 3727939 w 4797083"/>
              <a:gd name="connsiteY58" fmla="*/ 2597195 h 4454131"/>
              <a:gd name="connsiteX59" fmla="*/ 3671668 w 4797083"/>
              <a:gd name="connsiteY59" fmla="*/ 2512789 h 4454131"/>
              <a:gd name="connsiteX60" fmla="*/ 3657600 w 4797083"/>
              <a:gd name="connsiteY60" fmla="*/ 2470586 h 4454131"/>
              <a:gd name="connsiteX61" fmla="*/ 3587262 w 4797083"/>
              <a:gd name="connsiteY61" fmla="*/ 2358045 h 4454131"/>
              <a:gd name="connsiteX62" fmla="*/ 3545059 w 4797083"/>
              <a:gd name="connsiteY62" fmla="*/ 2329909 h 4454131"/>
              <a:gd name="connsiteX63" fmla="*/ 3502856 w 4797083"/>
              <a:gd name="connsiteY63" fmla="*/ 2245503 h 4454131"/>
              <a:gd name="connsiteX64" fmla="*/ 3488788 w 4797083"/>
              <a:gd name="connsiteY64" fmla="*/ 2203300 h 4454131"/>
              <a:gd name="connsiteX65" fmla="*/ 3446585 w 4797083"/>
              <a:gd name="connsiteY65" fmla="*/ 2161097 h 4454131"/>
              <a:gd name="connsiteX66" fmla="*/ 3362179 w 4797083"/>
              <a:gd name="connsiteY66" fmla="*/ 2020420 h 4454131"/>
              <a:gd name="connsiteX67" fmla="*/ 3319976 w 4797083"/>
              <a:gd name="connsiteY67" fmla="*/ 1893811 h 4454131"/>
              <a:gd name="connsiteX68" fmla="*/ 3277773 w 4797083"/>
              <a:gd name="connsiteY68" fmla="*/ 1767201 h 4454131"/>
              <a:gd name="connsiteX69" fmla="*/ 3249637 w 4797083"/>
              <a:gd name="connsiteY69" fmla="*/ 1668728 h 4454131"/>
              <a:gd name="connsiteX70" fmla="*/ 3263705 w 4797083"/>
              <a:gd name="connsiteY70" fmla="*/ 1317035 h 4454131"/>
              <a:gd name="connsiteX71" fmla="*/ 3418450 w 4797083"/>
              <a:gd name="connsiteY71" fmla="*/ 1331103 h 4454131"/>
              <a:gd name="connsiteX72" fmla="*/ 3474720 w 4797083"/>
              <a:gd name="connsiteY72" fmla="*/ 1359238 h 4454131"/>
              <a:gd name="connsiteX73" fmla="*/ 3530991 w 4797083"/>
              <a:gd name="connsiteY73" fmla="*/ 1373306 h 4454131"/>
              <a:gd name="connsiteX74" fmla="*/ 3615397 w 4797083"/>
              <a:gd name="connsiteY74" fmla="*/ 1401441 h 4454131"/>
              <a:gd name="connsiteX75" fmla="*/ 3657600 w 4797083"/>
              <a:gd name="connsiteY75" fmla="*/ 1415509 h 4454131"/>
              <a:gd name="connsiteX76" fmla="*/ 3699803 w 4797083"/>
              <a:gd name="connsiteY76" fmla="*/ 1429577 h 4454131"/>
              <a:gd name="connsiteX77" fmla="*/ 3727939 w 4797083"/>
              <a:gd name="connsiteY77" fmla="*/ 1457712 h 4454131"/>
              <a:gd name="connsiteX78" fmla="*/ 3854548 w 4797083"/>
              <a:gd name="connsiteY78" fmla="*/ 1499915 h 4454131"/>
              <a:gd name="connsiteX79" fmla="*/ 3896751 w 4797083"/>
              <a:gd name="connsiteY79" fmla="*/ 1528051 h 4454131"/>
              <a:gd name="connsiteX80" fmla="*/ 3981157 w 4797083"/>
              <a:gd name="connsiteY80" fmla="*/ 1556186 h 4454131"/>
              <a:gd name="connsiteX81" fmla="*/ 4037428 w 4797083"/>
              <a:gd name="connsiteY81" fmla="*/ 1570254 h 4454131"/>
              <a:gd name="connsiteX82" fmla="*/ 4149970 w 4797083"/>
              <a:gd name="connsiteY82" fmla="*/ 1626525 h 4454131"/>
              <a:gd name="connsiteX83" fmla="*/ 4206240 w 4797083"/>
              <a:gd name="connsiteY83" fmla="*/ 1654660 h 4454131"/>
              <a:gd name="connsiteX84" fmla="*/ 4290646 w 4797083"/>
              <a:gd name="connsiteY84" fmla="*/ 1710931 h 4454131"/>
              <a:gd name="connsiteX85" fmla="*/ 4332850 w 4797083"/>
              <a:gd name="connsiteY85" fmla="*/ 1739066 h 4454131"/>
              <a:gd name="connsiteX86" fmla="*/ 4375053 w 4797083"/>
              <a:gd name="connsiteY86" fmla="*/ 1753134 h 4454131"/>
              <a:gd name="connsiteX87" fmla="*/ 4389120 w 4797083"/>
              <a:gd name="connsiteY87" fmla="*/ 1795337 h 4454131"/>
              <a:gd name="connsiteX88" fmla="*/ 4515730 w 4797083"/>
              <a:gd name="connsiteY88" fmla="*/ 1893811 h 4454131"/>
              <a:gd name="connsiteX89" fmla="*/ 4656406 w 4797083"/>
              <a:gd name="connsiteY89" fmla="*/ 2020420 h 4454131"/>
              <a:gd name="connsiteX90" fmla="*/ 4684542 w 4797083"/>
              <a:gd name="connsiteY90" fmla="*/ 2104826 h 4454131"/>
              <a:gd name="connsiteX91" fmla="*/ 4698610 w 4797083"/>
              <a:gd name="connsiteY91" fmla="*/ 2147029 h 4454131"/>
              <a:gd name="connsiteX92" fmla="*/ 4726745 w 4797083"/>
              <a:gd name="connsiteY92" fmla="*/ 2175165 h 4454131"/>
              <a:gd name="connsiteX93" fmla="*/ 4768948 w 4797083"/>
              <a:gd name="connsiteY93" fmla="*/ 2301774 h 4454131"/>
              <a:gd name="connsiteX94" fmla="*/ 4783016 w 4797083"/>
              <a:gd name="connsiteY94" fmla="*/ 2343977 h 4454131"/>
              <a:gd name="connsiteX95" fmla="*/ 4797083 w 4797083"/>
              <a:gd name="connsiteY95" fmla="*/ 2386180 h 4454131"/>
              <a:gd name="connsiteX96" fmla="*/ 4783016 w 4797083"/>
              <a:gd name="connsiteY96" fmla="*/ 2681601 h 4454131"/>
              <a:gd name="connsiteX97" fmla="*/ 4726745 w 4797083"/>
              <a:gd name="connsiteY97" fmla="*/ 2766008 h 4454131"/>
              <a:gd name="connsiteX98" fmla="*/ 4642339 w 4797083"/>
              <a:gd name="connsiteY98" fmla="*/ 2822278 h 4454131"/>
              <a:gd name="connsiteX99" fmla="*/ 4572000 w 4797083"/>
              <a:gd name="connsiteY99" fmla="*/ 2878549 h 4454131"/>
              <a:gd name="connsiteX100" fmla="*/ 4543865 w 4797083"/>
              <a:gd name="connsiteY100" fmla="*/ 2906685 h 4454131"/>
              <a:gd name="connsiteX101" fmla="*/ 4248443 w 4797083"/>
              <a:gd name="connsiteY101" fmla="*/ 2878549 h 4454131"/>
              <a:gd name="connsiteX102" fmla="*/ 4178105 w 4797083"/>
              <a:gd name="connsiteY102" fmla="*/ 2822278 h 4454131"/>
              <a:gd name="connsiteX103" fmla="*/ 4079631 w 4797083"/>
              <a:gd name="connsiteY103" fmla="*/ 2737872 h 4454131"/>
              <a:gd name="connsiteX104" fmla="*/ 3981157 w 4797083"/>
              <a:gd name="connsiteY104" fmla="*/ 2597195 h 4454131"/>
              <a:gd name="connsiteX105" fmla="*/ 3953022 w 4797083"/>
              <a:gd name="connsiteY105" fmla="*/ 2554992 h 4454131"/>
              <a:gd name="connsiteX106" fmla="*/ 3854548 w 4797083"/>
              <a:gd name="connsiteY106" fmla="*/ 2456518 h 4454131"/>
              <a:gd name="connsiteX107" fmla="*/ 3742006 w 4797083"/>
              <a:gd name="connsiteY107" fmla="*/ 2329909 h 4454131"/>
              <a:gd name="connsiteX108" fmla="*/ 3699803 w 4797083"/>
              <a:gd name="connsiteY108" fmla="*/ 2287706 h 4454131"/>
              <a:gd name="connsiteX109" fmla="*/ 3657600 w 4797083"/>
              <a:gd name="connsiteY109" fmla="*/ 2245503 h 4454131"/>
              <a:gd name="connsiteX110" fmla="*/ 3615397 w 4797083"/>
              <a:gd name="connsiteY110" fmla="*/ 2217368 h 4454131"/>
              <a:gd name="connsiteX111" fmla="*/ 3559126 w 4797083"/>
              <a:gd name="connsiteY111" fmla="*/ 2161097 h 4454131"/>
              <a:gd name="connsiteX112" fmla="*/ 3516923 w 4797083"/>
              <a:gd name="connsiteY112" fmla="*/ 2118894 h 4454131"/>
              <a:gd name="connsiteX113" fmla="*/ 3488788 w 4797083"/>
              <a:gd name="connsiteY113" fmla="*/ 2090758 h 4454131"/>
              <a:gd name="connsiteX114" fmla="*/ 3446585 w 4797083"/>
              <a:gd name="connsiteY114" fmla="*/ 2062623 h 4454131"/>
              <a:gd name="connsiteX115" fmla="*/ 3404382 w 4797083"/>
              <a:gd name="connsiteY115" fmla="*/ 2020420 h 4454131"/>
              <a:gd name="connsiteX116" fmla="*/ 3376246 w 4797083"/>
              <a:gd name="connsiteY116" fmla="*/ 1978217 h 4454131"/>
              <a:gd name="connsiteX117" fmla="*/ 3334043 w 4797083"/>
              <a:gd name="connsiteY117" fmla="*/ 1964149 h 4454131"/>
              <a:gd name="connsiteX118" fmla="*/ 3277773 w 4797083"/>
              <a:gd name="connsiteY118" fmla="*/ 1907878 h 4454131"/>
              <a:gd name="connsiteX119" fmla="*/ 3179299 w 4797083"/>
              <a:gd name="connsiteY119" fmla="*/ 1781269 h 4454131"/>
              <a:gd name="connsiteX120" fmla="*/ 3137096 w 4797083"/>
              <a:gd name="connsiteY120" fmla="*/ 1696863 h 4454131"/>
              <a:gd name="connsiteX121" fmla="*/ 3094893 w 4797083"/>
              <a:gd name="connsiteY121" fmla="*/ 1654660 h 4454131"/>
              <a:gd name="connsiteX122" fmla="*/ 3052690 w 4797083"/>
              <a:gd name="connsiteY122" fmla="*/ 1584321 h 4454131"/>
              <a:gd name="connsiteX123" fmla="*/ 3010486 w 4797083"/>
              <a:gd name="connsiteY123" fmla="*/ 1542118 h 4454131"/>
              <a:gd name="connsiteX124" fmla="*/ 2982351 w 4797083"/>
              <a:gd name="connsiteY124" fmla="*/ 1499915 h 4454131"/>
              <a:gd name="connsiteX125" fmla="*/ 2940148 w 4797083"/>
              <a:gd name="connsiteY125" fmla="*/ 1471780 h 4454131"/>
              <a:gd name="connsiteX126" fmla="*/ 2883877 w 4797083"/>
              <a:gd name="connsiteY126" fmla="*/ 1429577 h 4454131"/>
              <a:gd name="connsiteX127" fmla="*/ 2869810 w 4797083"/>
              <a:gd name="connsiteY127" fmla="*/ 1387374 h 4454131"/>
              <a:gd name="connsiteX128" fmla="*/ 2799471 w 4797083"/>
              <a:gd name="connsiteY128" fmla="*/ 1345171 h 4454131"/>
              <a:gd name="connsiteX129" fmla="*/ 2658794 w 4797083"/>
              <a:gd name="connsiteY129" fmla="*/ 1218561 h 4454131"/>
              <a:gd name="connsiteX130" fmla="*/ 2574388 w 4797083"/>
              <a:gd name="connsiteY130" fmla="*/ 1162291 h 4454131"/>
              <a:gd name="connsiteX131" fmla="*/ 2489982 w 4797083"/>
              <a:gd name="connsiteY131" fmla="*/ 1077885 h 4454131"/>
              <a:gd name="connsiteX132" fmla="*/ 2349305 w 4797083"/>
              <a:gd name="connsiteY132" fmla="*/ 993478 h 4454131"/>
              <a:gd name="connsiteX133" fmla="*/ 2250831 w 4797083"/>
              <a:gd name="connsiteY133" fmla="*/ 951275 h 4454131"/>
              <a:gd name="connsiteX134" fmla="*/ 2124222 w 4797083"/>
              <a:gd name="connsiteY134" fmla="*/ 866869 h 4454131"/>
              <a:gd name="connsiteX135" fmla="*/ 2039816 w 4797083"/>
              <a:gd name="connsiteY135" fmla="*/ 810598 h 4454131"/>
              <a:gd name="connsiteX136" fmla="*/ 1941342 w 4797083"/>
              <a:gd name="connsiteY136" fmla="*/ 740260 h 4454131"/>
              <a:gd name="connsiteX137" fmla="*/ 1828800 w 4797083"/>
              <a:gd name="connsiteY137" fmla="*/ 683989 h 4454131"/>
              <a:gd name="connsiteX138" fmla="*/ 1716259 w 4797083"/>
              <a:gd name="connsiteY138" fmla="*/ 599583 h 4454131"/>
              <a:gd name="connsiteX139" fmla="*/ 1631853 w 4797083"/>
              <a:gd name="connsiteY139" fmla="*/ 543312 h 4454131"/>
              <a:gd name="connsiteX140" fmla="*/ 1575582 w 4797083"/>
              <a:gd name="connsiteY140" fmla="*/ 515177 h 4454131"/>
              <a:gd name="connsiteX141" fmla="*/ 1491176 w 4797083"/>
              <a:gd name="connsiteY141" fmla="*/ 444838 h 4454131"/>
              <a:gd name="connsiteX142" fmla="*/ 1434905 w 4797083"/>
              <a:gd name="connsiteY142" fmla="*/ 430771 h 4454131"/>
              <a:gd name="connsiteX143" fmla="*/ 1153551 w 4797083"/>
              <a:gd name="connsiteY143" fmla="*/ 318229 h 4454131"/>
              <a:gd name="connsiteX144" fmla="*/ 1012874 w 4797083"/>
              <a:gd name="connsiteY144" fmla="*/ 261958 h 4454131"/>
              <a:gd name="connsiteX145" fmla="*/ 942536 w 4797083"/>
              <a:gd name="connsiteY145" fmla="*/ 233823 h 4454131"/>
              <a:gd name="connsiteX146" fmla="*/ 886265 w 4797083"/>
              <a:gd name="connsiteY146" fmla="*/ 219755 h 4454131"/>
              <a:gd name="connsiteX147" fmla="*/ 759656 w 4797083"/>
              <a:gd name="connsiteY147" fmla="*/ 177552 h 4454131"/>
              <a:gd name="connsiteX148" fmla="*/ 647114 w 4797083"/>
              <a:gd name="connsiteY148" fmla="*/ 149417 h 4454131"/>
              <a:gd name="connsiteX149" fmla="*/ 590843 w 4797083"/>
              <a:gd name="connsiteY149" fmla="*/ 135349 h 4454131"/>
              <a:gd name="connsiteX150" fmla="*/ 436099 w 4797083"/>
              <a:gd name="connsiteY150" fmla="*/ 79078 h 4454131"/>
              <a:gd name="connsiteX151" fmla="*/ 407963 w 4797083"/>
              <a:gd name="connsiteY151" fmla="*/ 50943 h 4454131"/>
              <a:gd name="connsiteX152" fmla="*/ 98474 w 4797083"/>
              <a:gd name="connsiteY152" fmla="*/ 36875 h 4454131"/>
              <a:gd name="connsiteX153" fmla="*/ 84406 w 4797083"/>
              <a:gd name="connsiteY153" fmla="*/ 79078 h 4454131"/>
              <a:gd name="connsiteX154" fmla="*/ 56271 w 4797083"/>
              <a:gd name="connsiteY154" fmla="*/ 121281 h 4454131"/>
              <a:gd name="connsiteX155" fmla="*/ 28136 w 4797083"/>
              <a:gd name="connsiteY155" fmla="*/ 205688 h 4454131"/>
              <a:gd name="connsiteX156" fmla="*/ 42203 w 4797083"/>
              <a:gd name="connsiteY156" fmla="*/ 388568 h 4454131"/>
              <a:gd name="connsiteX157" fmla="*/ 56271 w 4797083"/>
              <a:gd name="connsiteY157" fmla="*/ 430771 h 445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797083" h="4454131">
                <a:moveTo>
                  <a:pt x="0" y="4046168"/>
                </a:moveTo>
                <a:cubicBezTo>
                  <a:pt x="28135" y="4055546"/>
                  <a:pt x="63435" y="4053333"/>
                  <a:pt x="84406" y="4074303"/>
                </a:cubicBezTo>
                <a:cubicBezTo>
                  <a:pt x="93785" y="4083681"/>
                  <a:pt x="100679" y="4096507"/>
                  <a:pt x="112542" y="4102438"/>
                </a:cubicBezTo>
                <a:cubicBezTo>
                  <a:pt x="139068" y="4115701"/>
                  <a:pt x="196948" y="4130574"/>
                  <a:pt x="196948" y="4130574"/>
                </a:cubicBezTo>
                <a:cubicBezTo>
                  <a:pt x="206326" y="4144642"/>
                  <a:pt x="210746" y="4163816"/>
                  <a:pt x="225083" y="4172777"/>
                </a:cubicBezTo>
                <a:cubicBezTo>
                  <a:pt x="250233" y="4188495"/>
                  <a:pt x="281354" y="4191534"/>
                  <a:pt x="309490" y="4200912"/>
                </a:cubicBezTo>
                <a:cubicBezTo>
                  <a:pt x="323558" y="4205601"/>
                  <a:pt x="339355" y="4206755"/>
                  <a:pt x="351693" y="4214980"/>
                </a:cubicBezTo>
                <a:cubicBezTo>
                  <a:pt x="379828" y="4233737"/>
                  <a:pt x="404020" y="4260558"/>
                  <a:pt x="436099" y="4271251"/>
                </a:cubicBezTo>
                <a:cubicBezTo>
                  <a:pt x="577959" y="4318535"/>
                  <a:pt x="357894" y="4246382"/>
                  <a:pt x="534573" y="4299386"/>
                </a:cubicBezTo>
                <a:cubicBezTo>
                  <a:pt x="562979" y="4307908"/>
                  <a:pt x="590844" y="4318143"/>
                  <a:pt x="618979" y="4327521"/>
                </a:cubicBezTo>
                <a:lnTo>
                  <a:pt x="829994" y="4397860"/>
                </a:lnTo>
                <a:lnTo>
                  <a:pt x="914400" y="4425995"/>
                </a:lnTo>
                <a:cubicBezTo>
                  <a:pt x="985057" y="4443660"/>
                  <a:pt x="952329" y="4433949"/>
                  <a:pt x="1012874" y="4454131"/>
                </a:cubicBezTo>
                <a:cubicBezTo>
                  <a:pt x="1069145" y="4449442"/>
                  <a:pt x="1125716" y="4447526"/>
                  <a:pt x="1181686" y="4440063"/>
                </a:cubicBezTo>
                <a:cubicBezTo>
                  <a:pt x="1196385" y="4438103"/>
                  <a:pt x="1209233" y="4428250"/>
                  <a:pt x="1223890" y="4425995"/>
                </a:cubicBezTo>
                <a:cubicBezTo>
                  <a:pt x="1270468" y="4418829"/>
                  <a:pt x="1317674" y="4416617"/>
                  <a:pt x="1364566" y="4411928"/>
                </a:cubicBezTo>
                <a:cubicBezTo>
                  <a:pt x="1375078" y="4409300"/>
                  <a:pt x="1448623" y="4392442"/>
                  <a:pt x="1463040" y="4383792"/>
                </a:cubicBezTo>
                <a:cubicBezTo>
                  <a:pt x="1474413" y="4376968"/>
                  <a:pt x="1481797" y="4365035"/>
                  <a:pt x="1491176" y="4355657"/>
                </a:cubicBezTo>
                <a:cubicBezTo>
                  <a:pt x="1523505" y="4258668"/>
                  <a:pt x="1498341" y="4292222"/>
                  <a:pt x="1547446" y="4243115"/>
                </a:cubicBezTo>
                <a:cubicBezTo>
                  <a:pt x="1552135" y="3989897"/>
                  <a:pt x="1552633" y="3736566"/>
                  <a:pt x="1561514" y="3483460"/>
                </a:cubicBezTo>
                <a:cubicBezTo>
                  <a:pt x="1562034" y="3468640"/>
                  <a:pt x="1571985" y="3455643"/>
                  <a:pt x="1575582" y="3441257"/>
                </a:cubicBezTo>
                <a:cubicBezTo>
                  <a:pt x="1581381" y="3418060"/>
                  <a:pt x="1581067" y="3393235"/>
                  <a:pt x="1589650" y="3370918"/>
                </a:cubicBezTo>
                <a:cubicBezTo>
                  <a:pt x="1604706" y="3331772"/>
                  <a:pt x="1632657" y="3298166"/>
                  <a:pt x="1645920" y="3258377"/>
                </a:cubicBezTo>
                <a:cubicBezTo>
                  <a:pt x="1650609" y="3244309"/>
                  <a:pt x="1652359" y="3228890"/>
                  <a:pt x="1659988" y="3216174"/>
                </a:cubicBezTo>
                <a:cubicBezTo>
                  <a:pt x="1666812" y="3204801"/>
                  <a:pt x="1680766" y="3199074"/>
                  <a:pt x="1688123" y="3188038"/>
                </a:cubicBezTo>
                <a:cubicBezTo>
                  <a:pt x="1699756" y="3170589"/>
                  <a:pt x="1704626" y="3149217"/>
                  <a:pt x="1716259" y="3131768"/>
                </a:cubicBezTo>
                <a:cubicBezTo>
                  <a:pt x="1735671" y="3102650"/>
                  <a:pt x="1759717" y="3097001"/>
                  <a:pt x="1786597" y="3075497"/>
                </a:cubicBezTo>
                <a:cubicBezTo>
                  <a:pt x="1796954" y="3067211"/>
                  <a:pt x="1803360" y="3054185"/>
                  <a:pt x="1814733" y="3047361"/>
                </a:cubicBezTo>
                <a:cubicBezTo>
                  <a:pt x="1848971" y="3026818"/>
                  <a:pt x="1953969" y="3021165"/>
                  <a:pt x="1969477" y="3019226"/>
                </a:cubicBezTo>
                <a:cubicBezTo>
                  <a:pt x="2009810" y="3023259"/>
                  <a:pt x="2101663" y="3022014"/>
                  <a:pt x="2152357" y="3047361"/>
                </a:cubicBezTo>
                <a:cubicBezTo>
                  <a:pt x="2167479" y="3054922"/>
                  <a:pt x="2179880" y="3067109"/>
                  <a:pt x="2194560" y="3075497"/>
                </a:cubicBezTo>
                <a:cubicBezTo>
                  <a:pt x="2246370" y="3105103"/>
                  <a:pt x="2289344" y="3114012"/>
                  <a:pt x="2335237" y="3159903"/>
                </a:cubicBezTo>
                <a:cubicBezTo>
                  <a:pt x="2344616" y="3169281"/>
                  <a:pt x="2352337" y="3180681"/>
                  <a:pt x="2363373" y="3188038"/>
                </a:cubicBezTo>
                <a:cubicBezTo>
                  <a:pt x="2380822" y="3199671"/>
                  <a:pt x="2403090" y="3203299"/>
                  <a:pt x="2419643" y="3216174"/>
                </a:cubicBezTo>
                <a:cubicBezTo>
                  <a:pt x="2445816" y="3236531"/>
                  <a:pt x="2464510" y="3265285"/>
                  <a:pt x="2489982" y="3286512"/>
                </a:cubicBezTo>
                <a:cubicBezTo>
                  <a:pt x="2518117" y="3309958"/>
                  <a:pt x="2545590" y="3334224"/>
                  <a:pt x="2574388" y="3356851"/>
                </a:cubicBezTo>
                <a:cubicBezTo>
                  <a:pt x="2611260" y="3385822"/>
                  <a:pt x="2647913" y="3415246"/>
                  <a:pt x="2686930" y="3441257"/>
                </a:cubicBezTo>
                <a:cubicBezTo>
                  <a:pt x="2715065" y="3460014"/>
                  <a:pt x="2751047" y="3470476"/>
                  <a:pt x="2771336" y="3497528"/>
                </a:cubicBezTo>
                <a:cubicBezTo>
                  <a:pt x="2786528" y="3517784"/>
                  <a:pt x="2845527" y="3601975"/>
                  <a:pt x="2869810" y="3610069"/>
                </a:cubicBezTo>
                <a:lnTo>
                  <a:pt x="2912013" y="3624137"/>
                </a:lnTo>
                <a:cubicBezTo>
                  <a:pt x="2943061" y="3665534"/>
                  <a:pt x="2957231" y="3689955"/>
                  <a:pt x="2996419" y="3722611"/>
                </a:cubicBezTo>
                <a:cubicBezTo>
                  <a:pt x="3009407" y="3733435"/>
                  <a:pt x="3024554" y="3741368"/>
                  <a:pt x="3038622" y="3750746"/>
                </a:cubicBezTo>
                <a:cubicBezTo>
                  <a:pt x="3055531" y="3776110"/>
                  <a:pt x="3069380" y="3802861"/>
                  <a:pt x="3094893" y="3821085"/>
                </a:cubicBezTo>
                <a:cubicBezTo>
                  <a:pt x="3136111" y="3850527"/>
                  <a:pt x="3176901" y="3869123"/>
                  <a:pt x="3221502" y="3891423"/>
                </a:cubicBezTo>
                <a:cubicBezTo>
                  <a:pt x="3269001" y="3962672"/>
                  <a:pt x="3228352" y="3914746"/>
                  <a:pt x="3319976" y="3975829"/>
                </a:cubicBezTo>
                <a:cubicBezTo>
                  <a:pt x="3339484" y="3988834"/>
                  <a:pt x="3357038" y="4004587"/>
                  <a:pt x="3376246" y="4018032"/>
                </a:cubicBezTo>
                <a:cubicBezTo>
                  <a:pt x="3621850" y="4189955"/>
                  <a:pt x="3319709" y="3975653"/>
                  <a:pt x="3530991" y="4116506"/>
                </a:cubicBezTo>
                <a:cubicBezTo>
                  <a:pt x="3545059" y="4125884"/>
                  <a:pt x="3557305" y="4138863"/>
                  <a:pt x="3573194" y="4144641"/>
                </a:cubicBezTo>
                <a:cubicBezTo>
                  <a:pt x="3609534" y="4157856"/>
                  <a:pt x="3685736" y="4172777"/>
                  <a:pt x="3685736" y="4172777"/>
                </a:cubicBezTo>
                <a:cubicBezTo>
                  <a:pt x="3774831" y="4168088"/>
                  <a:pt x="3864621" y="4170764"/>
                  <a:pt x="3953022" y="4158709"/>
                </a:cubicBezTo>
                <a:cubicBezTo>
                  <a:pt x="3969774" y="4156425"/>
                  <a:pt x="3980103" y="4138135"/>
                  <a:pt x="3995225" y="4130574"/>
                </a:cubicBezTo>
                <a:cubicBezTo>
                  <a:pt x="4008488" y="4123942"/>
                  <a:pt x="4023360" y="4121195"/>
                  <a:pt x="4037428" y="4116506"/>
                </a:cubicBezTo>
                <a:cubicBezTo>
                  <a:pt x="4121721" y="3779332"/>
                  <a:pt x="4077799" y="3996712"/>
                  <a:pt x="4051496" y="3286512"/>
                </a:cubicBezTo>
                <a:cubicBezTo>
                  <a:pt x="4050947" y="3271694"/>
                  <a:pt x="4041330" y="3258615"/>
                  <a:pt x="4037428" y="3244309"/>
                </a:cubicBezTo>
                <a:cubicBezTo>
                  <a:pt x="4000232" y="3107926"/>
                  <a:pt x="4032911" y="3167195"/>
                  <a:pt x="3981157" y="3089565"/>
                </a:cubicBezTo>
                <a:cubicBezTo>
                  <a:pt x="3954017" y="2953857"/>
                  <a:pt x="3987253" y="3073620"/>
                  <a:pt x="3938954" y="2977023"/>
                </a:cubicBezTo>
                <a:cubicBezTo>
                  <a:pt x="3922983" y="2945081"/>
                  <a:pt x="3911529" y="2911060"/>
                  <a:pt x="3896751" y="2878549"/>
                </a:cubicBezTo>
                <a:cubicBezTo>
                  <a:pt x="3871252" y="2822451"/>
                  <a:pt x="3872027" y="2827395"/>
                  <a:pt x="3840480" y="2780075"/>
                </a:cubicBezTo>
                <a:cubicBezTo>
                  <a:pt x="3807847" y="2682173"/>
                  <a:pt x="3836714" y="2755413"/>
                  <a:pt x="3727939" y="2597195"/>
                </a:cubicBezTo>
                <a:cubicBezTo>
                  <a:pt x="3708782" y="2569330"/>
                  <a:pt x="3682361" y="2544868"/>
                  <a:pt x="3671668" y="2512789"/>
                </a:cubicBezTo>
                <a:cubicBezTo>
                  <a:pt x="3666979" y="2498721"/>
                  <a:pt x="3663441" y="2484216"/>
                  <a:pt x="3657600" y="2470586"/>
                </a:cubicBezTo>
                <a:cubicBezTo>
                  <a:pt x="3640884" y="2431582"/>
                  <a:pt x="3617558" y="2388341"/>
                  <a:pt x="3587262" y="2358045"/>
                </a:cubicBezTo>
                <a:cubicBezTo>
                  <a:pt x="3575307" y="2346090"/>
                  <a:pt x="3559127" y="2339288"/>
                  <a:pt x="3545059" y="2329909"/>
                </a:cubicBezTo>
                <a:cubicBezTo>
                  <a:pt x="3530991" y="2301774"/>
                  <a:pt x="3515632" y="2274248"/>
                  <a:pt x="3502856" y="2245503"/>
                </a:cubicBezTo>
                <a:cubicBezTo>
                  <a:pt x="3496833" y="2231952"/>
                  <a:pt x="3497013" y="2215638"/>
                  <a:pt x="3488788" y="2203300"/>
                </a:cubicBezTo>
                <a:cubicBezTo>
                  <a:pt x="3477752" y="2186747"/>
                  <a:pt x="3459532" y="2176202"/>
                  <a:pt x="3446585" y="2161097"/>
                </a:cubicBezTo>
                <a:cubicBezTo>
                  <a:pt x="3407870" y="2115929"/>
                  <a:pt x="3384866" y="2077138"/>
                  <a:pt x="3362179" y="2020420"/>
                </a:cubicBezTo>
                <a:cubicBezTo>
                  <a:pt x="3345657" y="1979116"/>
                  <a:pt x="3334044" y="1936014"/>
                  <a:pt x="3319976" y="1893811"/>
                </a:cubicBezTo>
                <a:lnTo>
                  <a:pt x="3277773" y="1767201"/>
                </a:lnTo>
                <a:lnTo>
                  <a:pt x="3249637" y="1668728"/>
                </a:lnTo>
                <a:cubicBezTo>
                  <a:pt x="3254326" y="1551497"/>
                  <a:pt x="3211236" y="1421973"/>
                  <a:pt x="3263705" y="1317035"/>
                </a:cubicBezTo>
                <a:cubicBezTo>
                  <a:pt x="3286868" y="1270709"/>
                  <a:pt x="3367661" y="1320945"/>
                  <a:pt x="3418450" y="1331103"/>
                </a:cubicBezTo>
                <a:cubicBezTo>
                  <a:pt x="3439013" y="1335216"/>
                  <a:pt x="3455085" y="1351875"/>
                  <a:pt x="3474720" y="1359238"/>
                </a:cubicBezTo>
                <a:cubicBezTo>
                  <a:pt x="3492823" y="1366027"/>
                  <a:pt x="3512472" y="1367750"/>
                  <a:pt x="3530991" y="1373306"/>
                </a:cubicBezTo>
                <a:cubicBezTo>
                  <a:pt x="3559397" y="1381828"/>
                  <a:pt x="3587262" y="1392063"/>
                  <a:pt x="3615397" y="1401441"/>
                </a:cubicBezTo>
                <a:lnTo>
                  <a:pt x="3657600" y="1415509"/>
                </a:lnTo>
                <a:lnTo>
                  <a:pt x="3699803" y="1429577"/>
                </a:lnTo>
                <a:cubicBezTo>
                  <a:pt x="3709182" y="1438955"/>
                  <a:pt x="3716903" y="1450355"/>
                  <a:pt x="3727939" y="1457712"/>
                </a:cubicBezTo>
                <a:cubicBezTo>
                  <a:pt x="3777864" y="1490995"/>
                  <a:pt x="3795265" y="1488059"/>
                  <a:pt x="3854548" y="1499915"/>
                </a:cubicBezTo>
                <a:cubicBezTo>
                  <a:pt x="3868616" y="1509294"/>
                  <a:pt x="3881301" y="1521184"/>
                  <a:pt x="3896751" y="1528051"/>
                </a:cubicBezTo>
                <a:cubicBezTo>
                  <a:pt x="3923852" y="1540096"/>
                  <a:pt x="3952751" y="1547664"/>
                  <a:pt x="3981157" y="1556186"/>
                </a:cubicBezTo>
                <a:cubicBezTo>
                  <a:pt x="3999676" y="1561742"/>
                  <a:pt x="4019581" y="1562818"/>
                  <a:pt x="4037428" y="1570254"/>
                </a:cubicBezTo>
                <a:cubicBezTo>
                  <a:pt x="4076144" y="1586386"/>
                  <a:pt x="4112456" y="1607768"/>
                  <a:pt x="4149970" y="1626525"/>
                </a:cubicBezTo>
                <a:cubicBezTo>
                  <a:pt x="4168727" y="1635903"/>
                  <a:pt x="4188791" y="1643028"/>
                  <a:pt x="4206240" y="1654660"/>
                </a:cubicBezTo>
                <a:lnTo>
                  <a:pt x="4290646" y="1710931"/>
                </a:lnTo>
                <a:cubicBezTo>
                  <a:pt x="4304714" y="1720310"/>
                  <a:pt x="4316810" y="1733719"/>
                  <a:pt x="4332850" y="1739066"/>
                </a:cubicBezTo>
                <a:lnTo>
                  <a:pt x="4375053" y="1753134"/>
                </a:lnTo>
                <a:cubicBezTo>
                  <a:pt x="4379742" y="1767202"/>
                  <a:pt x="4380895" y="1782999"/>
                  <a:pt x="4389120" y="1795337"/>
                </a:cubicBezTo>
                <a:cubicBezTo>
                  <a:pt x="4428719" y="1854736"/>
                  <a:pt x="4459837" y="1837918"/>
                  <a:pt x="4515730" y="1893811"/>
                </a:cubicBezTo>
                <a:cubicBezTo>
                  <a:pt x="4616715" y="1994796"/>
                  <a:pt x="4568305" y="1954343"/>
                  <a:pt x="4656406" y="2020420"/>
                </a:cubicBezTo>
                <a:lnTo>
                  <a:pt x="4684542" y="2104826"/>
                </a:lnTo>
                <a:cubicBezTo>
                  <a:pt x="4689231" y="2118894"/>
                  <a:pt x="4688125" y="2136543"/>
                  <a:pt x="4698610" y="2147029"/>
                </a:cubicBezTo>
                <a:lnTo>
                  <a:pt x="4726745" y="2175165"/>
                </a:lnTo>
                <a:lnTo>
                  <a:pt x="4768948" y="2301774"/>
                </a:lnTo>
                <a:lnTo>
                  <a:pt x="4783016" y="2343977"/>
                </a:lnTo>
                <a:lnTo>
                  <a:pt x="4797083" y="2386180"/>
                </a:lnTo>
                <a:cubicBezTo>
                  <a:pt x="4792394" y="2484654"/>
                  <a:pt x="4791203" y="2583356"/>
                  <a:pt x="4783016" y="2681601"/>
                </a:cubicBezTo>
                <a:cubicBezTo>
                  <a:pt x="4779762" y="2720647"/>
                  <a:pt x="4756485" y="2742877"/>
                  <a:pt x="4726745" y="2766008"/>
                </a:cubicBezTo>
                <a:cubicBezTo>
                  <a:pt x="4700054" y="2786768"/>
                  <a:pt x="4666249" y="2798368"/>
                  <a:pt x="4642339" y="2822278"/>
                </a:cubicBezTo>
                <a:cubicBezTo>
                  <a:pt x="4574400" y="2890217"/>
                  <a:pt x="4660737" y="2807558"/>
                  <a:pt x="4572000" y="2878549"/>
                </a:cubicBezTo>
                <a:cubicBezTo>
                  <a:pt x="4561643" y="2886835"/>
                  <a:pt x="4553243" y="2897306"/>
                  <a:pt x="4543865" y="2906685"/>
                </a:cubicBezTo>
                <a:cubicBezTo>
                  <a:pt x="4537502" y="2906331"/>
                  <a:pt x="4324946" y="2916800"/>
                  <a:pt x="4248443" y="2878549"/>
                </a:cubicBezTo>
                <a:cubicBezTo>
                  <a:pt x="4190706" y="2849680"/>
                  <a:pt x="4221724" y="2857173"/>
                  <a:pt x="4178105" y="2822278"/>
                </a:cubicBezTo>
                <a:cubicBezTo>
                  <a:pt x="4132647" y="2785911"/>
                  <a:pt x="4118335" y="2795927"/>
                  <a:pt x="4079631" y="2737872"/>
                </a:cubicBezTo>
                <a:cubicBezTo>
                  <a:pt x="3950255" y="2543809"/>
                  <a:pt x="4085320" y="2743025"/>
                  <a:pt x="3981157" y="2597195"/>
                </a:cubicBezTo>
                <a:cubicBezTo>
                  <a:pt x="3971330" y="2583437"/>
                  <a:pt x="3964332" y="2567559"/>
                  <a:pt x="3953022" y="2554992"/>
                </a:cubicBezTo>
                <a:cubicBezTo>
                  <a:pt x="3921968" y="2520487"/>
                  <a:pt x="3882401" y="2493655"/>
                  <a:pt x="3854548" y="2456518"/>
                </a:cubicBezTo>
                <a:cubicBezTo>
                  <a:pt x="3792450" y="2373722"/>
                  <a:pt x="3828924" y="2416827"/>
                  <a:pt x="3742006" y="2329909"/>
                </a:cubicBezTo>
                <a:lnTo>
                  <a:pt x="3699803" y="2287706"/>
                </a:lnTo>
                <a:cubicBezTo>
                  <a:pt x="3685735" y="2273638"/>
                  <a:pt x="3674153" y="2256538"/>
                  <a:pt x="3657600" y="2245503"/>
                </a:cubicBezTo>
                <a:cubicBezTo>
                  <a:pt x="3643532" y="2236125"/>
                  <a:pt x="3628234" y="2228371"/>
                  <a:pt x="3615397" y="2217368"/>
                </a:cubicBezTo>
                <a:cubicBezTo>
                  <a:pt x="3595257" y="2200105"/>
                  <a:pt x="3577883" y="2179854"/>
                  <a:pt x="3559126" y="2161097"/>
                </a:cubicBezTo>
                <a:lnTo>
                  <a:pt x="3516923" y="2118894"/>
                </a:lnTo>
                <a:cubicBezTo>
                  <a:pt x="3507545" y="2109515"/>
                  <a:pt x="3499824" y="2098115"/>
                  <a:pt x="3488788" y="2090758"/>
                </a:cubicBezTo>
                <a:cubicBezTo>
                  <a:pt x="3474720" y="2081380"/>
                  <a:pt x="3459573" y="2073447"/>
                  <a:pt x="3446585" y="2062623"/>
                </a:cubicBezTo>
                <a:cubicBezTo>
                  <a:pt x="3431301" y="2049887"/>
                  <a:pt x="3417118" y="2035703"/>
                  <a:pt x="3404382" y="2020420"/>
                </a:cubicBezTo>
                <a:cubicBezTo>
                  <a:pt x="3393558" y="2007431"/>
                  <a:pt x="3389448" y="1988779"/>
                  <a:pt x="3376246" y="1978217"/>
                </a:cubicBezTo>
                <a:cubicBezTo>
                  <a:pt x="3364667" y="1968954"/>
                  <a:pt x="3348111" y="1968838"/>
                  <a:pt x="3334043" y="1964149"/>
                </a:cubicBezTo>
                <a:cubicBezTo>
                  <a:pt x="3315286" y="1945392"/>
                  <a:pt x="3294344" y="1928592"/>
                  <a:pt x="3277773" y="1907878"/>
                </a:cubicBezTo>
                <a:cubicBezTo>
                  <a:pt x="3143166" y="1739618"/>
                  <a:pt x="3285009" y="1886979"/>
                  <a:pt x="3179299" y="1781269"/>
                </a:cubicBezTo>
                <a:cubicBezTo>
                  <a:pt x="3165200" y="1738973"/>
                  <a:pt x="3167396" y="1733223"/>
                  <a:pt x="3137096" y="1696863"/>
                </a:cubicBezTo>
                <a:cubicBezTo>
                  <a:pt x="3124360" y="1681579"/>
                  <a:pt x="3106830" y="1670576"/>
                  <a:pt x="3094893" y="1654660"/>
                </a:cubicBezTo>
                <a:cubicBezTo>
                  <a:pt x="3078487" y="1632786"/>
                  <a:pt x="3069096" y="1606195"/>
                  <a:pt x="3052690" y="1584321"/>
                </a:cubicBezTo>
                <a:cubicBezTo>
                  <a:pt x="3040753" y="1568405"/>
                  <a:pt x="3023222" y="1557402"/>
                  <a:pt x="3010486" y="1542118"/>
                </a:cubicBezTo>
                <a:cubicBezTo>
                  <a:pt x="2999662" y="1529130"/>
                  <a:pt x="2994306" y="1511870"/>
                  <a:pt x="2982351" y="1499915"/>
                </a:cubicBezTo>
                <a:cubicBezTo>
                  <a:pt x="2970396" y="1487960"/>
                  <a:pt x="2953906" y="1481607"/>
                  <a:pt x="2940148" y="1471780"/>
                </a:cubicBezTo>
                <a:cubicBezTo>
                  <a:pt x="2921069" y="1458152"/>
                  <a:pt x="2902634" y="1443645"/>
                  <a:pt x="2883877" y="1429577"/>
                </a:cubicBezTo>
                <a:cubicBezTo>
                  <a:pt x="2879188" y="1415509"/>
                  <a:pt x="2877439" y="1400089"/>
                  <a:pt x="2869810" y="1387374"/>
                </a:cubicBezTo>
                <a:cubicBezTo>
                  <a:pt x="2850499" y="1355189"/>
                  <a:pt x="2832667" y="1356236"/>
                  <a:pt x="2799471" y="1345171"/>
                </a:cubicBezTo>
                <a:cubicBezTo>
                  <a:pt x="2723411" y="1269111"/>
                  <a:pt x="2732209" y="1269951"/>
                  <a:pt x="2658794" y="1218561"/>
                </a:cubicBezTo>
                <a:cubicBezTo>
                  <a:pt x="2631092" y="1199170"/>
                  <a:pt x="2598298" y="1186201"/>
                  <a:pt x="2574388" y="1162291"/>
                </a:cubicBezTo>
                <a:cubicBezTo>
                  <a:pt x="2546253" y="1134156"/>
                  <a:pt x="2524101" y="1098357"/>
                  <a:pt x="2489982" y="1077885"/>
                </a:cubicBezTo>
                <a:cubicBezTo>
                  <a:pt x="2443090" y="1049749"/>
                  <a:pt x="2399569" y="1015020"/>
                  <a:pt x="2349305" y="993478"/>
                </a:cubicBezTo>
                <a:cubicBezTo>
                  <a:pt x="2316480" y="979410"/>
                  <a:pt x="2281957" y="968783"/>
                  <a:pt x="2250831" y="951275"/>
                </a:cubicBezTo>
                <a:cubicBezTo>
                  <a:pt x="2206623" y="926408"/>
                  <a:pt x="2166425" y="895004"/>
                  <a:pt x="2124222" y="866869"/>
                </a:cubicBezTo>
                <a:cubicBezTo>
                  <a:pt x="2096087" y="848112"/>
                  <a:pt x="2067618" y="829846"/>
                  <a:pt x="2039816" y="810598"/>
                </a:cubicBezTo>
                <a:cubicBezTo>
                  <a:pt x="2006650" y="787637"/>
                  <a:pt x="1977422" y="758300"/>
                  <a:pt x="1941342" y="740260"/>
                </a:cubicBezTo>
                <a:cubicBezTo>
                  <a:pt x="1903828" y="721503"/>
                  <a:pt x="1864367" y="706218"/>
                  <a:pt x="1828800" y="683989"/>
                </a:cubicBezTo>
                <a:cubicBezTo>
                  <a:pt x="1789036" y="659136"/>
                  <a:pt x="1754417" y="626839"/>
                  <a:pt x="1716259" y="599583"/>
                </a:cubicBezTo>
                <a:cubicBezTo>
                  <a:pt x="1688743" y="579929"/>
                  <a:pt x="1660849" y="560709"/>
                  <a:pt x="1631853" y="543312"/>
                </a:cubicBezTo>
                <a:cubicBezTo>
                  <a:pt x="1613871" y="532523"/>
                  <a:pt x="1592762" y="527203"/>
                  <a:pt x="1575582" y="515177"/>
                </a:cubicBezTo>
                <a:cubicBezTo>
                  <a:pt x="1545578" y="494174"/>
                  <a:pt x="1522581" y="463681"/>
                  <a:pt x="1491176" y="444838"/>
                </a:cubicBezTo>
                <a:cubicBezTo>
                  <a:pt x="1474597" y="434891"/>
                  <a:pt x="1453008" y="437560"/>
                  <a:pt x="1434905" y="430771"/>
                </a:cubicBezTo>
                <a:cubicBezTo>
                  <a:pt x="1340327" y="395304"/>
                  <a:pt x="1237596" y="374258"/>
                  <a:pt x="1153551" y="318229"/>
                </a:cubicBezTo>
                <a:cubicBezTo>
                  <a:pt x="1074826" y="265746"/>
                  <a:pt x="1143994" y="305665"/>
                  <a:pt x="1012874" y="261958"/>
                </a:cubicBezTo>
                <a:cubicBezTo>
                  <a:pt x="988918" y="253973"/>
                  <a:pt x="966492" y="241808"/>
                  <a:pt x="942536" y="233823"/>
                </a:cubicBezTo>
                <a:cubicBezTo>
                  <a:pt x="924194" y="227709"/>
                  <a:pt x="904744" y="225441"/>
                  <a:pt x="886265" y="219755"/>
                </a:cubicBezTo>
                <a:cubicBezTo>
                  <a:pt x="843746" y="206672"/>
                  <a:pt x="802814" y="188341"/>
                  <a:pt x="759656" y="177552"/>
                </a:cubicBezTo>
                <a:lnTo>
                  <a:pt x="647114" y="149417"/>
                </a:lnTo>
                <a:cubicBezTo>
                  <a:pt x="628357" y="144728"/>
                  <a:pt x="608794" y="142530"/>
                  <a:pt x="590843" y="135349"/>
                </a:cubicBezTo>
                <a:cubicBezTo>
                  <a:pt x="492969" y="96200"/>
                  <a:pt x="544461" y="115200"/>
                  <a:pt x="436099" y="79078"/>
                </a:cubicBezTo>
                <a:cubicBezTo>
                  <a:pt x="426720" y="69700"/>
                  <a:pt x="420083" y="56330"/>
                  <a:pt x="407963" y="50943"/>
                </a:cubicBezTo>
                <a:cubicBezTo>
                  <a:pt x="293339" y="0"/>
                  <a:pt x="236932" y="27645"/>
                  <a:pt x="98474" y="36875"/>
                </a:cubicBezTo>
                <a:cubicBezTo>
                  <a:pt x="93785" y="50943"/>
                  <a:pt x="91038" y="65815"/>
                  <a:pt x="84406" y="79078"/>
                </a:cubicBezTo>
                <a:cubicBezTo>
                  <a:pt x="76845" y="94200"/>
                  <a:pt x="63138" y="105831"/>
                  <a:pt x="56271" y="121281"/>
                </a:cubicBezTo>
                <a:cubicBezTo>
                  <a:pt x="44226" y="148382"/>
                  <a:pt x="28136" y="205688"/>
                  <a:pt x="28136" y="205688"/>
                </a:cubicBezTo>
                <a:cubicBezTo>
                  <a:pt x="32825" y="266648"/>
                  <a:pt x="34620" y="327900"/>
                  <a:pt x="42203" y="388568"/>
                </a:cubicBezTo>
                <a:cubicBezTo>
                  <a:pt x="44042" y="403282"/>
                  <a:pt x="56271" y="430771"/>
                  <a:pt x="56271" y="43077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940148" y="3749356"/>
            <a:ext cx="2757267" cy="2679579"/>
          </a:xfrm>
          <a:custGeom>
            <a:avLst/>
            <a:gdLst>
              <a:gd name="connsiteX0" fmla="*/ 0 w 2757267"/>
              <a:gd name="connsiteY0" fmla="*/ 231801 h 2679579"/>
              <a:gd name="connsiteX1" fmla="*/ 42203 w 2757267"/>
              <a:gd name="connsiteY1" fmla="*/ 217733 h 2679579"/>
              <a:gd name="connsiteX2" fmla="*/ 84406 w 2757267"/>
              <a:gd name="connsiteY2" fmla="*/ 189598 h 2679579"/>
              <a:gd name="connsiteX3" fmla="*/ 168812 w 2757267"/>
              <a:gd name="connsiteY3" fmla="*/ 161462 h 2679579"/>
              <a:gd name="connsiteX4" fmla="*/ 211015 w 2757267"/>
              <a:gd name="connsiteY4" fmla="*/ 147395 h 2679579"/>
              <a:gd name="connsiteX5" fmla="*/ 239150 w 2757267"/>
              <a:gd name="connsiteY5" fmla="*/ 119259 h 2679579"/>
              <a:gd name="connsiteX6" fmla="*/ 323557 w 2757267"/>
              <a:gd name="connsiteY6" fmla="*/ 91124 h 2679579"/>
              <a:gd name="connsiteX7" fmla="*/ 506437 w 2757267"/>
              <a:gd name="connsiteY7" fmla="*/ 62989 h 2679579"/>
              <a:gd name="connsiteX8" fmla="*/ 562707 w 2757267"/>
              <a:gd name="connsiteY8" fmla="*/ 34853 h 2679579"/>
              <a:gd name="connsiteX9" fmla="*/ 787790 w 2757267"/>
              <a:gd name="connsiteY9" fmla="*/ 34853 h 2679579"/>
              <a:gd name="connsiteX10" fmla="*/ 829994 w 2757267"/>
              <a:gd name="connsiteY10" fmla="*/ 48921 h 2679579"/>
              <a:gd name="connsiteX11" fmla="*/ 914400 w 2757267"/>
              <a:gd name="connsiteY11" fmla="*/ 133327 h 2679579"/>
              <a:gd name="connsiteX12" fmla="*/ 928467 w 2757267"/>
              <a:gd name="connsiteY12" fmla="*/ 175530 h 2679579"/>
              <a:gd name="connsiteX13" fmla="*/ 956603 w 2757267"/>
              <a:gd name="connsiteY13" fmla="*/ 203666 h 2679579"/>
              <a:gd name="connsiteX14" fmla="*/ 984738 w 2757267"/>
              <a:gd name="connsiteY14" fmla="*/ 245869 h 2679579"/>
              <a:gd name="connsiteX15" fmla="*/ 1069144 w 2757267"/>
              <a:gd name="connsiteY15" fmla="*/ 358410 h 2679579"/>
              <a:gd name="connsiteX16" fmla="*/ 1097280 w 2757267"/>
              <a:gd name="connsiteY16" fmla="*/ 414681 h 2679579"/>
              <a:gd name="connsiteX17" fmla="*/ 1111347 w 2757267"/>
              <a:gd name="connsiteY17" fmla="*/ 456884 h 2679579"/>
              <a:gd name="connsiteX18" fmla="*/ 1139483 w 2757267"/>
              <a:gd name="connsiteY18" fmla="*/ 485019 h 2679579"/>
              <a:gd name="connsiteX19" fmla="*/ 1181686 w 2757267"/>
              <a:gd name="connsiteY19" fmla="*/ 639764 h 2679579"/>
              <a:gd name="connsiteX20" fmla="*/ 1209821 w 2757267"/>
              <a:gd name="connsiteY20" fmla="*/ 696035 h 2679579"/>
              <a:gd name="connsiteX21" fmla="*/ 1252024 w 2757267"/>
              <a:gd name="connsiteY21" fmla="*/ 794509 h 2679579"/>
              <a:gd name="connsiteX22" fmla="*/ 1280160 w 2757267"/>
              <a:gd name="connsiteY22" fmla="*/ 907050 h 2679579"/>
              <a:gd name="connsiteX23" fmla="*/ 1308295 w 2757267"/>
              <a:gd name="connsiteY23" fmla="*/ 991456 h 2679579"/>
              <a:gd name="connsiteX24" fmla="*/ 1322363 w 2757267"/>
              <a:gd name="connsiteY24" fmla="*/ 1118066 h 2679579"/>
              <a:gd name="connsiteX25" fmla="*/ 1336430 w 2757267"/>
              <a:gd name="connsiteY25" fmla="*/ 1216539 h 2679579"/>
              <a:gd name="connsiteX26" fmla="*/ 1392701 w 2757267"/>
              <a:gd name="connsiteY26" fmla="*/ 1680773 h 2679579"/>
              <a:gd name="connsiteX27" fmla="*/ 1406769 w 2757267"/>
              <a:gd name="connsiteY27" fmla="*/ 1722976 h 2679579"/>
              <a:gd name="connsiteX28" fmla="*/ 1434904 w 2757267"/>
              <a:gd name="connsiteY28" fmla="*/ 1863653 h 2679579"/>
              <a:gd name="connsiteX29" fmla="*/ 1463040 w 2757267"/>
              <a:gd name="connsiteY29" fmla="*/ 1948059 h 2679579"/>
              <a:gd name="connsiteX30" fmla="*/ 1477107 w 2757267"/>
              <a:gd name="connsiteY30" fmla="*/ 1990262 h 2679579"/>
              <a:gd name="connsiteX31" fmla="*/ 1434904 w 2757267"/>
              <a:gd name="connsiteY31" fmla="*/ 2060601 h 2679579"/>
              <a:gd name="connsiteX32" fmla="*/ 1491175 w 2757267"/>
              <a:gd name="connsiteY32" fmla="*/ 2187210 h 2679579"/>
              <a:gd name="connsiteX33" fmla="*/ 1575581 w 2757267"/>
              <a:gd name="connsiteY33" fmla="*/ 2271616 h 2679579"/>
              <a:gd name="connsiteX34" fmla="*/ 1589649 w 2757267"/>
              <a:gd name="connsiteY34" fmla="*/ 2313819 h 2679579"/>
              <a:gd name="connsiteX35" fmla="*/ 1631852 w 2757267"/>
              <a:gd name="connsiteY35" fmla="*/ 2356022 h 2679579"/>
              <a:gd name="connsiteX36" fmla="*/ 1772529 w 2757267"/>
              <a:gd name="connsiteY36" fmla="*/ 2454496 h 2679579"/>
              <a:gd name="connsiteX37" fmla="*/ 1814732 w 2757267"/>
              <a:gd name="connsiteY37" fmla="*/ 2496699 h 2679579"/>
              <a:gd name="connsiteX38" fmla="*/ 1941341 w 2757267"/>
              <a:gd name="connsiteY38" fmla="*/ 2567038 h 2679579"/>
              <a:gd name="connsiteX39" fmla="*/ 1969477 w 2757267"/>
              <a:gd name="connsiteY39" fmla="*/ 2595173 h 2679579"/>
              <a:gd name="connsiteX40" fmla="*/ 2053883 w 2757267"/>
              <a:gd name="connsiteY40" fmla="*/ 2623309 h 2679579"/>
              <a:gd name="connsiteX41" fmla="*/ 2138289 w 2757267"/>
              <a:gd name="connsiteY41" fmla="*/ 2651444 h 2679579"/>
              <a:gd name="connsiteX42" fmla="*/ 2180492 w 2757267"/>
              <a:gd name="connsiteY42" fmla="*/ 2665512 h 2679579"/>
              <a:gd name="connsiteX43" fmla="*/ 2222695 w 2757267"/>
              <a:gd name="connsiteY43" fmla="*/ 2679579 h 2679579"/>
              <a:gd name="connsiteX44" fmla="*/ 2602523 w 2757267"/>
              <a:gd name="connsiteY44" fmla="*/ 2665512 h 2679579"/>
              <a:gd name="connsiteX45" fmla="*/ 2700997 w 2757267"/>
              <a:gd name="connsiteY45" fmla="*/ 2552970 h 2679579"/>
              <a:gd name="connsiteX46" fmla="*/ 2715064 w 2757267"/>
              <a:gd name="connsiteY46" fmla="*/ 2510767 h 2679579"/>
              <a:gd name="connsiteX47" fmla="*/ 2743200 w 2757267"/>
              <a:gd name="connsiteY47" fmla="*/ 2327887 h 2679579"/>
              <a:gd name="connsiteX48" fmla="*/ 2757267 w 2757267"/>
              <a:gd name="connsiteY48" fmla="*/ 2145007 h 2679579"/>
              <a:gd name="connsiteX49" fmla="*/ 2743200 w 2757267"/>
              <a:gd name="connsiteY49" fmla="*/ 1666706 h 2679579"/>
              <a:gd name="connsiteX50" fmla="*/ 2729132 w 2757267"/>
              <a:gd name="connsiteY50" fmla="*/ 1624502 h 2679579"/>
              <a:gd name="connsiteX51" fmla="*/ 2715064 w 2757267"/>
              <a:gd name="connsiteY51" fmla="*/ 1568232 h 2679579"/>
              <a:gd name="connsiteX52" fmla="*/ 2672861 w 2757267"/>
              <a:gd name="connsiteY52" fmla="*/ 1455690 h 2679579"/>
              <a:gd name="connsiteX53" fmla="*/ 2644726 w 2757267"/>
              <a:gd name="connsiteY53" fmla="*/ 1399419 h 2679579"/>
              <a:gd name="connsiteX54" fmla="*/ 2630658 w 2757267"/>
              <a:gd name="connsiteY54" fmla="*/ 1329081 h 2679579"/>
              <a:gd name="connsiteX55" fmla="*/ 2518117 w 2757267"/>
              <a:gd name="connsiteY55" fmla="*/ 1160269 h 2679579"/>
              <a:gd name="connsiteX56" fmla="*/ 2489981 w 2757267"/>
              <a:gd name="connsiteY56" fmla="*/ 1132133 h 2679579"/>
              <a:gd name="connsiteX57" fmla="*/ 2377440 w 2757267"/>
              <a:gd name="connsiteY57" fmla="*/ 977389 h 2679579"/>
              <a:gd name="connsiteX58" fmla="*/ 2307101 w 2757267"/>
              <a:gd name="connsiteY58" fmla="*/ 892982 h 2679579"/>
              <a:gd name="connsiteX59" fmla="*/ 2250830 w 2757267"/>
              <a:gd name="connsiteY59" fmla="*/ 836712 h 2679579"/>
              <a:gd name="connsiteX60" fmla="*/ 2138289 w 2757267"/>
              <a:gd name="connsiteY60" fmla="*/ 766373 h 2679579"/>
              <a:gd name="connsiteX61" fmla="*/ 2096086 w 2757267"/>
              <a:gd name="connsiteY61" fmla="*/ 752306 h 2679579"/>
              <a:gd name="connsiteX62" fmla="*/ 2067950 w 2757267"/>
              <a:gd name="connsiteY62" fmla="*/ 724170 h 2679579"/>
              <a:gd name="connsiteX63" fmla="*/ 1871003 w 2757267"/>
              <a:gd name="connsiteY63" fmla="*/ 667899 h 2679579"/>
              <a:gd name="connsiteX64" fmla="*/ 1674055 w 2757267"/>
              <a:gd name="connsiteY64" fmla="*/ 625696 h 2679579"/>
              <a:gd name="connsiteX65" fmla="*/ 1420837 w 2757267"/>
              <a:gd name="connsiteY65" fmla="*/ 653832 h 2679579"/>
              <a:gd name="connsiteX66" fmla="*/ 1350498 w 2757267"/>
              <a:gd name="connsiteY66" fmla="*/ 681967 h 2679579"/>
              <a:gd name="connsiteX67" fmla="*/ 1308295 w 2757267"/>
              <a:gd name="connsiteY67" fmla="*/ 696035 h 2679579"/>
              <a:gd name="connsiteX68" fmla="*/ 1237957 w 2757267"/>
              <a:gd name="connsiteY68" fmla="*/ 738238 h 2679579"/>
              <a:gd name="connsiteX69" fmla="*/ 1125415 w 2757267"/>
              <a:gd name="connsiteY69" fmla="*/ 766373 h 2679579"/>
              <a:gd name="connsiteX70" fmla="*/ 1012874 w 2757267"/>
              <a:gd name="connsiteY70" fmla="*/ 822644 h 2679579"/>
              <a:gd name="connsiteX71" fmla="*/ 914400 w 2757267"/>
              <a:gd name="connsiteY71" fmla="*/ 892982 h 2679579"/>
              <a:gd name="connsiteX72" fmla="*/ 858129 w 2757267"/>
              <a:gd name="connsiteY72" fmla="*/ 921118 h 2679579"/>
              <a:gd name="connsiteX73" fmla="*/ 787790 w 2757267"/>
              <a:gd name="connsiteY73" fmla="*/ 991456 h 2679579"/>
              <a:gd name="connsiteX74" fmla="*/ 661181 w 2757267"/>
              <a:gd name="connsiteY74" fmla="*/ 1075862 h 2679579"/>
              <a:gd name="connsiteX75" fmla="*/ 618978 w 2757267"/>
              <a:gd name="connsiteY75" fmla="*/ 1132133 h 2679579"/>
              <a:gd name="connsiteX76" fmla="*/ 604910 w 2757267"/>
              <a:gd name="connsiteY76" fmla="*/ 1174336 h 2679579"/>
              <a:gd name="connsiteX77" fmla="*/ 548640 w 2757267"/>
              <a:gd name="connsiteY77" fmla="*/ 1244675 h 2679579"/>
              <a:gd name="connsiteX78" fmla="*/ 506437 w 2757267"/>
              <a:gd name="connsiteY78" fmla="*/ 1371284 h 2679579"/>
              <a:gd name="connsiteX79" fmla="*/ 478301 w 2757267"/>
              <a:gd name="connsiteY79" fmla="*/ 1427555 h 2679579"/>
              <a:gd name="connsiteX80" fmla="*/ 464234 w 2757267"/>
              <a:gd name="connsiteY80" fmla="*/ 1469758 h 2679579"/>
              <a:gd name="connsiteX81" fmla="*/ 407963 w 2757267"/>
              <a:gd name="connsiteY81" fmla="*/ 1568232 h 2679579"/>
              <a:gd name="connsiteX82" fmla="*/ 365760 w 2757267"/>
              <a:gd name="connsiteY82" fmla="*/ 1694841 h 2679579"/>
              <a:gd name="connsiteX83" fmla="*/ 323557 w 2757267"/>
              <a:gd name="connsiteY83" fmla="*/ 1821450 h 2679579"/>
              <a:gd name="connsiteX84" fmla="*/ 309489 w 2757267"/>
              <a:gd name="connsiteY84" fmla="*/ 1863653 h 2679579"/>
              <a:gd name="connsiteX85" fmla="*/ 295421 w 2757267"/>
              <a:gd name="connsiteY85" fmla="*/ 1905856 h 2679579"/>
              <a:gd name="connsiteX86" fmla="*/ 267286 w 2757267"/>
              <a:gd name="connsiteY86" fmla="*/ 1962127 h 2679579"/>
              <a:gd name="connsiteX87" fmla="*/ 239150 w 2757267"/>
              <a:gd name="connsiteY87" fmla="*/ 2046533 h 2679579"/>
              <a:gd name="connsiteX88" fmla="*/ 182880 w 2757267"/>
              <a:gd name="connsiteY88" fmla="*/ 2116872 h 2679579"/>
              <a:gd name="connsiteX89" fmla="*/ 182880 w 2757267"/>
              <a:gd name="connsiteY89" fmla="*/ 2215346 h 26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757267" h="2679579">
                <a:moveTo>
                  <a:pt x="0" y="231801"/>
                </a:moveTo>
                <a:cubicBezTo>
                  <a:pt x="14068" y="227112"/>
                  <a:pt x="28940" y="224365"/>
                  <a:pt x="42203" y="217733"/>
                </a:cubicBezTo>
                <a:cubicBezTo>
                  <a:pt x="57325" y="210172"/>
                  <a:pt x="68956" y="196465"/>
                  <a:pt x="84406" y="189598"/>
                </a:cubicBezTo>
                <a:cubicBezTo>
                  <a:pt x="111507" y="177553"/>
                  <a:pt x="140677" y="170840"/>
                  <a:pt x="168812" y="161462"/>
                </a:cubicBezTo>
                <a:lnTo>
                  <a:pt x="211015" y="147395"/>
                </a:lnTo>
                <a:cubicBezTo>
                  <a:pt x="220393" y="138016"/>
                  <a:pt x="227287" y="125190"/>
                  <a:pt x="239150" y="119259"/>
                </a:cubicBezTo>
                <a:cubicBezTo>
                  <a:pt x="265676" y="105996"/>
                  <a:pt x="295421" y="100502"/>
                  <a:pt x="323557" y="91124"/>
                </a:cubicBezTo>
                <a:cubicBezTo>
                  <a:pt x="410472" y="62153"/>
                  <a:pt x="350992" y="78533"/>
                  <a:pt x="506437" y="62989"/>
                </a:cubicBezTo>
                <a:cubicBezTo>
                  <a:pt x="525194" y="53610"/>
                  <a:pt x="543432" y="43114"/>
                  <a:pt x="562707" y="34853"/>
                </a:cubicBezTo>
                <a:cubicBezTo>
                  <a:pt x="644030" y="0"/>
                  <a:pt x="667983" y="25638"/>
                  <a:pt x="787790" y="34853"/>
                </a:cubicBezTo>
                <a:cubicBezTo>
                  <a:pt x="801858" y="39542"/>
                  <a:pt x="818289" y="39817"/>
                  <a:pt x="829994" y="48921"/>
                </a:cubicBezTo>
                <a:cubicBezTo>
                  <a:pt x="861402" y="73349"/>
                  <a:pt x="914400" y="133327"/>
                  <a:pt x="914400" y="133327"/>
                </a:cubicBezTo>
                <a:cubicBezTo>
                  <a:pt x="919089" y="147395"/>
                  <a:pt x="920838" y="162815"/>
                  <a:pt x="928467" y="175530"/>
                </a:cubicBezTo>
                <a:cubicBezTo>
                  <a:pt x="935291" y="186903"/>
                  <a:pt x="948317" y="193309"/>
                  <a:pt x="956603" y="203666"/>
                </a:cubicBezTo>
                <a:cubicBezTo>
                  <a:pt x="967165" y="216868"/>
                  <a:pt x="974176" y="232667"/>
                  <a:pt x="984738" y="245869"/>
                </a:cubicBezTo>
                <a:cubicBezTo>
                  <a:pt x="1037499" y="311820"/>
                  <a:pt x="1003696" y="227516"/>
                  <a:pt x="1069144" y="358410"/>
                </a:cubicBezTo>
                <a:cubicBezTo>
                  <a:pt x="1078523" y="377167"/>
                  <a:pt x="1089019" y="395406"/>
                  <a:pt x="1097280" y="414681"/>
                </a:cubicBezTo>
                <a:cubicBezTo>
                  <a:pt x="1103121" y="428311"/>
                  <a:pt x="1103718" y="444169"/>
                  <a:pt x="1111347" y="456884"/>
                </a:cubicBezTo>
                <a:cubicBezTo>
                  <a:pt x="1118171" y="468257"/>
                  <a:pt x="1130104" y="475641"/>
                  <a:pt x="1139483" y="485019"/>
                </a:cubicBezTo>
                <a:cubicBezTo>
                  <a:pt x="1149774" y="536479"/>
                  <a:pt x="1157886" y="592162"/>
                  <a:pt x="1181686" y="639764"/>
                </a:cubicBezTo>
                <a:cubicBezTo>
                  <a:pt x="1191064" y="658521"/>
                  <a:pt x="1202458" y="676399"/>
                  <a:pt x="1209821" y="696035"/>
                </a:cubicBezTo>
                <a:cubicBezTo>
                  <a:pt x="1248753" y="799853"/>
                  <a:pt x="1195008" y="708984"/>
                  <a:pt x="1252024" y="794509"/>
                </a:cubicBezTo>
                <a:cubicBezTo>
                  <a:pt x="1261403" y="832023"/>
                  <a:pt x="1267932" y="870366"/>
                  <a:pt x="1280160" y="907050"/>
                </a:cubicBezTo>
                <a:lnTo>
                  <a:pt x="1308295" y="991456"/>
                </a:lnTo>
                <a:cubicBezTo>
                  <a:pt x="1312984" y="1033659"/>
                  <a:pt x="1317096" y="1075931"/>
                  <a:pt x="1322363" y="1118066"/>
                </a:cubicBezTo>
                <a:cubicBezTo>
                  <a:pt x="1326476" y="1150968"/>
                  <a:pt x="1333335" y="1183526"/>
                  <a:pt x="1336430" y="1216539"/>
                </a:cubicBezTo>
                <a:cubicBezTo>
                  <a:pt x="1352635" y="1389396"/>
                  <a:pt x="1340979" y="1525612"/>
                  <a:pt x="1392701" y="1680773"/>
                </a:cubicBezTo>
                <a:cubicBezTo>
                  <a:pt x="1397390" y="1694841"/>
                  <a:pt x="1403435" y="1708527"/>
                  <a:pt x="1406769" y="1722976"/>
                </a:cubicBezTo>
                <a:cubicBezTo>
                  <a:pt x="1417522" y="1769572"/>
                  <a:pt x="1419781" y="1818286"/>
                  <a:pt x="1434904" y="1863653"/>
                </a:cubicBezTo>
                <a:lnTo>
                  <a:pt x="1463040" y="1948059"/>
                </a:lnTo>
                <a:lnTo>
                  <a:pt x="1477107" y="1990262"/>
                </a:lnTo>
                <a:cubicBezTo>
                  <a:pt x="1458088" y="2009282"/>
                  <a:pt x="1431252" y="2027731"/>
                  <a:pt x="1434904" y="2060601"/>
                </a:cubicBezTo>
                <a:cubicBezTo>
                  <a:pt x="1439151" y="2098827"/>
                  <a:pt x="1463256" y="2155801"/>
                  <a:pt x="1491175" y="2187210"/>
                </a:cubicBezTo>
                <a:cubicBezTo>
                  <a:pt x="1517610" y="2216949"/>
                  <a:pt x="1575581" y="2271616"/>
                  <a:pt x="1575581" y="2271616"/>
                </a:cubicBezTo>
                <a:cubicBezTo>
                  <a:pt x="1580270" y="2285684"/>
                  <a:pt x="1581424" y="2301481"/>
                  <a:pt x="1589649" y="2313819"/>
                </a:cubicBezTo>
                <a:cubicBezTo>
                  <a:pt x="1600685" y="2330372"/>
                  <a:pt x="1616747" y="2343075"/>
                  <a:pt x="1631852" y="2356022"/>
                </a:cubicBezTo>
                <a:cubicBezTo>
                  <a:pt x="1703574" y="2417499"/>
                  <a:pt x="1685344" y="2386686"/>
                  <a:pt x="1772529" y="2454496"/>
                </a:cubicBezTo>
                <a:cubicBezTo>
                  <a:pt x="1788233" y="2466710"/>
                  <a:pt x="1799028" y="2484485"/>
                  <a:pt x="1814732" y="2496699"/>
                </a:cubicBezTo>
                <a:cubicBezTo>
                  <a:pt x="1887290" y="2553133"/>
                  <a:pt x="1877665" y="2545812"/>
                  <a:pt x="1941341" y="2567038"/>
                </a:cubicBezTo>
                <a:cubicBezTo>
                  <a:pt x="1950720" y="2576416"/>
                  <a:pt x="1957614" y="2589242"/>
                  <a:pt x="1969477" y="2595173"/>
                </a:cubicBezTo>
                <a:cubicBezTo>
                  <a:pt x="1996003" y="2608436"/>
                  <a:pt x="2025748" y="2613931"/>
                  <a:pt x="2053883" y="2623309"/>
                </a:cubicBezTo>
                <a:lnTo>
                  <a:pt x="2138289" y="2651444"/>
                </a:lnTo>
                <a:lnTo>
                  <a:pt x="2180492" y="2665512"/>
                </a:lnTo>
                <a:lnTo>
                  <a:pt x="2222695" y="2679579"/>
                </a:lnTo>
                <a:lnTo>
                  <a:pt x="2602523" y="2665512"/>
                </a:lnTo>
                <a:cubicBezTo>
                  <a:pt x="2633871" y="2659634"/>
                  <a:pt x="2680445" y="2583797"/>
                  <a:pt x="2700997" y="2552970"/>
                </a:cubicBezTo>
                <a:cubicBezTo>
                  <a:pt x="2705686" y="2538902"/>
                  <a:pt x="2711468" y="2525153"/>
                  <a:pt x="2715064" y="2510767"/>
                </a:cubicBezTo>
                <a:cubicBezTo>
                  <a:pt x="2729098" y="2454629"/>
                  <a:pt x="2737943" y="2383086"/>
                  <a:pt x="2743200" y="2327887"/>
                </a:cubicBezTo>
                <a:cubicBezTo>
                  <a:pt x="2748997" y="2267022"/>
                  <a:pt x="2752578" y="2205967"/>
                  <a:pt x="2757267" y="2145007"/>
                </a:cubicBezTo>
                <a:cubicBezTo>
                  <a:pt x="2752578" y="1985573"/>
                  <a:pt x="2751809" y="1825976"/>
                  <a:pt x="2743200" y="1666706"/>
                </a:cubicBezTo>
                <a:cubicBezTo>
                  <a:pt x="2742400" y="1651899"/>
                  <a:pt x="2733206" y="1638760"/>
                  <a:pt x="2729132" y="1624502"/>
                </a:cubicBezTo>
                <a:cubicBezTo>
                  <a:pt x="2723820" y="1605912"/>
                  <a:pt x="2720375" y="1586822"/>
                  <a:pt x="2715064" y="1568232"/>
                </a:cubicBezTo>
                <a:cubicBezTo>
                  <a:pt x="2705781" y="1535741"/>
                  <a:pt x="2684759" y="1482461"/>
                  <a:pt x="2672861" y="1455690"/>
                </a:cubicBezTo>
                <a:cubicBezTo>
                  <a:pt x="2664344" y="1436527"/>
                  <a:pt x="2654104" y="1418176"/>
                  <a:pt x="2644726" y="1399419"/>
                </a:cubicBezTo>
                <a:cubicBezTo>
                  <a:pt x="2640037" y="1375973"/>
                  <a:pt x="2640678" y="1350791"/>
                  <a:pt x="2630658" y="1329081"/>
                </a:cubicBezTo>
                <a:cubicBezTo>
                  <a:pt x="2614299" y="1293637"/>
                  <a:pt x="2551669" y="1200531"/>
                  <a:pt x="2518117" y="1160269"/>
                </a:cubicBezTo>
                <a:cubicBezTo>
                  <a:pt x="2509626" y="1150080"/>
                  <a:pt x="2499360" y="1141512"/>
                  <a:pt x="2489981" y="1132133"/>
                </a:cubicBezTo>
                <a:cubicBezTo>
                  <a:pt x="2464656" y="1030827"/>
                  <a:pt x="2489586" y="1089534"/>
                  <a:pt x="2377440" y="977389"/>
                </a:cubicBezTo>
                <a:cubicBezTo>
                  <a:pt x="2294890" y="894840"/>
                  <a:pt x="2424144" y="1026745"/>
                  <a:pt x="2307101" y="892982"/>
                </a:cubicBezTo>
                <a:cubicBezTo>
                  <a:pt x="2289633" y="873019"/>
                  <a:pt x="2270793" y="854180"/>
                  <a:pt x="2250830" y="836712"/>
                </a:cubicBezTo>
                <a:cubicBezTo>
                  <a:pt x="2212054" y="802783"/>
                  <a:pt x="2184878" y="786340"/>
                  <a:pt x="2138289" y="766373"/>
                </a:cubicBezTo>
                <a:cubicBezTo>
                  <a:pt x="2124659" y="760532"/>
                  <a:pt x="2110154" y="756995"/>
                  <a:pt x="2096086" y="752306"/>
                </a:cubicBezTo>
                <a:cubicBezTo>
                  <a:pt x="2086707" y="742927"/>
                  <a:pt x="2079813" y="730102"/>
                  <a:pt x="2067950" y="724170"/>
                </a:cubicBezTo>
                <a:cubicBezTo>
                  <a:pt x="2029896" y="705143"/>
                  <a:pt x="1904051" y="675410"/>
                  <a:pt x="1871003" y="667899"/>
                </a:cubicBezTo>
                <a:cubicBezTo>
                  <a:pt x="1805533" y="653019"/>
                  <a:pt x="1674055" y="625696"/>
                  <a:pt x="1674055" y="625696"/>
                </a:cubicBezTo>
                <a:cubicBezTo>
                  <a:pt x="1589649" y="635075"/>
                  <a:pt x="1504507" y="639281"/>
                  <a:pt x="1420837" y="653832"/>
                </a:cubicBezTo>
                <a:cubicBezTo>
                  <a:pt x="1395958" y="658159"/>
                  <a:pt x="1374143" y="673100"/>
                  <a:pt x="1350498" y="681967"/>
                </a:cubicBezTo>
                <a:cubicBezTo>
                  <a:pt x="1336613" y="687174"/>
                  <a:pt x="1321558" y="689403"/>
                  <a:pt x="1308295" y="696035"/>
                </a:cubicBezTo>
                <a:cubicBezTo>
                  <a:pt x="1283839" y="708263"/>
                  <a:pt x="1263344" y="728083"/>
                  <a:pt x="1237957" y="738238"/>
                </a:cubicBezTo>
                <a:cubicBezTo>
                  <a:pt x="1074386" y="803667"/>
                  <a:pt x="1239103" y="714697"/>
                  <a:pt x="1125415" y="766373"/>
                </a:cubicBezTo>
                <a:cubicBezTo>
                  <a:pt x="1087233" y="783729"/>
                  <a:pt x="1046427" y="797479"/>
                  <a:pt x="1012874" y="822644"/>
                </a:cubicBezTo>
                <a:cubicBezTo>
                  <a:pt x="988716" y="840762"/>
                  <a:pt x="943201" y="876524"/>
                  <a:pt x="914400" y="892982"/>
                </a:cubicBezTo>
                <a:cubicBezTo>
                  <a:pt x="896192" y="903387"/>
                  <a:pt x="874683" y="908243"/>
                  <a:pt x="858129" y="921118"/>
                </a:cubicBezTo>
                <a:cubicBezTo>
                  <a:pt x="831956" y="941475"/>
                  <a:pt x="813682" y="970742"/>
                  <a:pt x="787790" y="991456"/>
                </a:cubicBezTo>
                <a:cubicBezTo>
                  <a:pt x="720823" y="1045029"/>
                  <a:pt x="719195" y="1017848"/>
                  <a:pt x="661181" y="1075862"/>
                </a:cubicBezTo>
                <a:cubicBezTo>
                  <a:pt x="644602" y="1092441"/>
                  <a:pt x="633046" y="1113376"/>
                  <a:pt x="618978" y="1132133"/>
                </a:cubicBezTo>
                <a:cubicBezTo>
                  <a:pt x="614289" y="1146201"/>
                  <a:pt x="612539" y="1161620"/>
                  <a:pt x="604910" y="1174336"/>
                </a:cubicBezTo>
                <a:cubicBezTo>
                  <a:pt x="562546" y="1244944"/>
                  <a:pt x="587031" y="1152536"/>
                  <a:pt x="548640" y="1244675"/>
                </a:cubicBezTo>
                <a:cubicBezTo>
                  <a:pt x="531530" y="1285739"/>
                  <a:pt x="526332" y="1331495"/>
                  <a:pt x="506437" y="1371284"/>
                </a:cubicBezTo>
                <a:cubicBezTo>
                  <a:pt x="497058" y="1390041"/>
                  <a:pt x="486562" y="1408280"/>
                  <a:pt x="478301" y="1427555"/>
                </a:cubicBezTo>
                <a:cubicBezTo>
                  <a:pt x="472460" y="1441185"/>
                  <a:pt x="470866" y="1456495"/>
                  <a:pt x="464234" y="1469758"/>
                </a:cubicBezTo>
                <a:cubicBezTo>
                  <a:pt x="420101" y="1558024"/>
                  <a:pt x="449073" y="1461346"/>
                  <a:pt x="407963" y="1568232"/>
                </a:cubicBezTo>
                <a:cubicBezTo>
                  <a:pt x="391994" y="1609753"/>
                  <a:pt x="379828" y="1652638"/>
                  <a:pt x="365760" y="1694841"/>
                </a:cubicBezTo>
                <a:lnTo>
                  <a:pt x="323557" y="1821450"/>
                </a:lnTo>
                <a:lnTo>
                  <a:pt x="309489" y="1863653"/>
                </a:lnTo>
                <a:cubicBezTo>
                  <a:pt x="304800" y="1877721"/>
                  <a:pt x="302052" y="1892593"/>
                  <a:pt x="295421" y="1905856"/>
                </a:cubicBezTo>
                <a:cubicBezTo>
                  <a:pt x="286043" y="1924613"/>
                  <a:pt x="275074" y="1942656"/>
                  <a:pt x="267286" y="1962127"/>
                </a:cubicBezTo>
                <a:cubicBezTo>
                  <a:pt x="256272" y="1989663"/>
                  <a:pt x="260121" y="2025562"/>
                  <a:pt x="239150" y="2046533"/>
                </a:cubicBezTo>
                <a:cubicBezTo>
                  <a:pt x="223422" y="2062261"/>
                  <a:pt x="187316" y="2094690"/>
                  <a:pt x="182880" y="2116872"/>
                </a:cubicBezTo>
                <a:cubicBezTo>
                  <a:pt x="176443" y="2149059"/>
                  <a:pt x="182880" y="2182521"/>
                  <a:pt x="182880" y="221534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0" y="1928802"/>
            <a:ext cx="914400" cy="842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0" y="3643314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0" y="535782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9" grpId="0"/>
      <p:bldP spid="19" grpId="1"/>
    </p:bld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lang="ru-RU" smtClean="0" sz="2400">
                <a:latin charset="0" pitchFamily="34" typeface="Arial"/>
                <a:cs charset="0" pitchFamily="34" typeface="Arial"/>
              </a:rPr>
              <a:t>Дорисуйте дорожные знаки</a:t>
            </a:r>
            <a:endParaRPr dirty="0" lang="ru-RU" sz="2400">
              <a:latin charset="0" pitchFamily="34" typeface="Arial"/>
              <a:cs charset="0" pitchFamily="34" typeface="Arial"/>
            </a:endParaRPr>
          </a:p>
        </p:txBody>
      </p:sp>
      <p:pic>
        <p:nvPicPr>
          <p:cNvPr descr="C:\Users\Леля\Pictures\slide-13.jpg" id="2050" name="Picture 2"/>
          <p:cNvPicPr>
            <a:picLocks noChangeArrowheads="1" noChangeAspect="1"/>
          </p:cNvPicPr>
          <p:nvPr/>
        </p:nvPicPr>
        <p:blipFill>
          <a:blip r:embed="rId3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</a:blip>
          <a:srcRect b="8993" l="4295" r="76393" t="63829"/>
          <a:stretch>
            <a:fillRect/>
          </a:stretch>
        </p:blipFill>
        <p:spPr bwMode="auto">
          <a:xfrm>
            <a:off x="7143768" y="2357430"/>
            <a:ext cx="1691953" cy="1785950"/>
          </a:xfrm>
          <a:prstGeom prst="rect">
            <a:avLst/>
          </a:prstGeom>
          <a:noFill/>
        </p:spPr>
      </p:pic>
      <p:pic>
        <p:nvPicPr>
          <p:cNvPr descr="C:\Users\Леля\Pictures\slide-13.jpg" id="4" name="Picture 2"/>
          <p:cNvPicPr>
            <a:picLocks noChangeArrowheads="1" noChangeAspect="1"/>
          </p:cNvPicPr>
          <p:nvPr/>
        </p:nvPicPr>
        <p:blipFill>
          <a:blip r:embed="rId3"/>
          <a:srcRect b="12056" l="30899" r="53079" t="68107"/>
          <a:stretch>
            <a:fillRect/>
          </a:stretch>
        </p:blipFill>
        <p:spPr bwMode="auto">
          <a:xfrm>
            <a:off x="4071934" y="2357430"/>
            <a:ext cx="1615598" cy="1500198"/>
          </a:xfrm>
          <a:prstGeom prst="rect">
            <a:avLst/>
          </a:prstGeom>
          <a:noFill/>
        </p:spPr>
      </p:pic>
      <p:pic>
        <p:nvPicPr>
          <p:cNvPr descr="C:\Users\Леля\Pictures\slide-13.jpg" id="6" name="Picture 2"/>
          <p:cNvPicPr>
            <a:picLocks noChangeArrowheads="1" noChangeAspect="1"/>
          </p:cNvPicPr>
          <p:nvPr/>
        </p:nvPicPr>
        <p:blipFill>
          <a:blip r:embed="rId3"/>
          <a:srcRect b="10937" l="56409" r="28714" t="69226"/>
          <a:stretch>
            <a:fillRect/>
          </a:stretch>
        </p:blipFill>
        <p:spPr bwMode="auto">
          <a:xfrm>
            <a:off x="1857356" y="4429132"/>
            <a:ext cx="1285884" cy="1653279"/>
          </a:xfrm>
          <a:prstGeom prst="rect">
            <a:avLst/>
          </a:prstGeom>
          <a:noFill/>
        </p:spPr>
      </p:pic>
      <p:pic>
        <p:nvPicPr>
          <p:cNvPr descr="C:\Users\Леля\Pictures\slide-13.jpg" id="7" name="Picture 2"/>
          <p:cNvPicPr>
            <a:picLocks noChangeArrowheads="1" noChangeAspect="1"/>
          </p:cNvPicPr>
          <p:nvPr/>
        </p:nvPicPr>
        <p:blipFill>
          <a:blip r:embed="rId3">
            <a:clrChange>
              <a:clrFrom>
                <a:srgbClr val="C3D79C"/>
              </a:clrFrom>
              <a:clrTo>
                <a:srgbClr val="C3D79C">
                  <a:alpha val="0"/>
                </a:srgbClr>
              </a:clrTo>
            </a:clrChange>
          </a:blip>
          <a:srcRect b="11142" l="83722" r="4834" t="75126"/>
          <a:stretch>
            <a:fillRect/>
          </a:stretch>
        </p:blipFill>
        <p:spPr bwMode="auto">
          <a:xfrm>
            <a:off x="7715272" y="4500570"/>
            <a:ext cx="1031882" cy="928694"/>
          </a:xfrm>
          <a:prstGeom prst="rect">
            <a:avLst/>
          </a:prstGeom>
          <a:noFill/>
        </p:spPr>
      </p:pic>
      <p:pic>
        <p:nvPicPr>
          <p:cNvPr descr="C:\Users\Леля\Pictures\img13 (1).jpg" id="2051" name="Picture 3"/>
          <p:cNvPicPr>
            <a:picLocks noChangeArrowheads="1" noChangeAspect="1"/>
          </p:cNvPicPr>
          <p:nvPr/>
        </p:nvPicPr>
        <p:blipFill>
          <a:blip r:embed="rId4"/>
          <a:srcRect b="6250" l="28125" r="49219" t="65625"/>
          <a:stretch>
            <a:fillRect/>
          </a:stretch>
        </p:blipFill>
        <p:spPr bwMode="auto">
          <a:xfrm>
            <a:off x="500034" y="1928802"/>
            <a:ext cx="2071702" cy="1928826"/>
          </a:xfrm>
          <a:prstGeom prst="rect">
            <a:avLst/>
          </a:prstGeom>
          <a:noFill/>
        </p:spPr>
      </p:pic>
      <p:pic>
        <p:nvPicPr>
          <p:cNvPr descr="C:\Users\Леля\Pictures\img13 (1).jpg" id="10" name="Picture 3"/>
          <p:cNvPicPr>
            <a:picLocks noChangeArrowheads="1" noChangeAspect="1"/>
          </p:cNvPicPr>
          <p:nvPr/>
        </p:nvPicPr>
        <p:blipFill>
          <a:blip r:embed="rId4">
            <a:clrChange>
              <a:clrFrom>
                <a:srgbClr val="B9B9B9"/>
              </a:clrFrom>
              <a:clrTo>
                <a:srgbClr val="B9B9B9">
                  <a:alpha val="0"/>
                </a:srgbClr>
              </a:clrTo>
            </a:clrChange>
          </a:blip>
          <a:srcRect b="6250" l="9271" r="77448" t="82153"/>
          <a:stretch>
            <a:fillRect/>
          </a:stretch>
        </p:blipFill>
        <p:spPr bwMode="auto">
          <a:xfrm>
            <a:off x="3571868" y="5214950"/>
            <a:ext cx="1162260" cy="761165"/>
          </a:xfrm>
          <a:prstGeom prst="rect">
            <a:avLst/>
          </a:prstGeom>
          <a:noFill/>
        </p:spPr>
      </p:pic>
      <p:pic>
        <p:nvPicPr>
          <p:cNvPr descr="C:\Users\Леля\Pictures\img13 (1).jpg" id="11" name="Picture 3"/>
          <p:cNvPicPr>
            <a:picLocks noChangeArrowheads="1"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082" l="77136" r="8249" t="33056"/>
          <a:stretch>
            <a:fillRect/>
          </a:stretch>
        </p:blipFill>
        <p:spPr bwMode="auto">
          <a:xfrm>
            <a:off x="6572264" y="5500702"/>
            <a:ext cx="857256" cy="785818"/>
          </a:xfrm>
          <a:prstGeom prst="rect">
            <a:avLst/>
          </a:prstGeom>
          <a:noFill/>
        </p:spPr>
      </p:pic>
      <p:pic>
        <p:nvPicPr>
          <p:cNvPr descr="C:\Users\Леля\Pictures\hello_html_m40be7ad9.jpg" id="2052" name="Picture 4"/>
          <p:cNvPicPr>
            <a:picLocks noChangeArrowheads="1" noChangeAspect="1"/>
          </p:cNvPicPr>
          <p:nvPr/>
        </p:nvPicPr>
        <p:blipFill>
          <a:blip r:embed="rId5"/>
          <a:srcRect b="149" r="149"/>
          <a:stretch>
            <a:fillRect/>
          </a:stretch>
        </p:blipFill>
        <p:spPr bwMode="auto">
          <a:xfrm>
            <a:off x="2643174" y="1714488"/>
            <a:ext cx="1071570" cy="1071570"/>
          </a:xfrm>
          <a:prstGeom prst="rect">
            <a:avLst/>
          </a:prstGeom>
          <a:noFill/>
        </p:spPr>
      </p:pic>
      <p:pic>
        <p:nvPicPr>
          <p:cNvPr descr="C:\Users\Леля\Pictures\ff524f5s-1920.jpg" id="2053" name="Picture 5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4714876" y="4357694"/>
            <a:ext cx="1714512" cy="1714512"/>
          </a:xfrm>
          <a:prstGeom prst="rect">
            <a:avLst/>
          </a:prstGeom>
          <a:noFill/>
        </p:spPr>
      </p:pic>
      <p:pic>
        <p:nvPicPr>
          <p:cNvPr descr="C:\Users\Леля\Pictures\dorozhnyy-znak-obgon-zapreshchen-768x748.jpg" id="2054" name="Picture 6"/>
          <p:cNvPicPr>
            <a:picLocks noChangeArrowheads="1" noChangeAspect="1"/>
          </p:cNvPicPr>
          <p:nvPr/>
        </p:nvPicPr>
        <p:blipFill>
          <a:blip cstate="print" r:embed="rId7"/>
          <a:srcRect b="-140" r="183"/>
          <a:stretch>
            <a:fillRect/>
          </a:stretch>
        </p:blipFill>
        <p:spPr bwMode="auto">
          <a:xfrm>
            <a:off x="5857884" y="3000372"/>
            <a:ext cx="1000131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205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7747 L -0.07587 0.39223 " pathEditMode="relative" ptsTypes="AA" rAng="0">
                                      <p:cBhvr>
                                        <p:cTn dur="2000" fill="hold" id="6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chimes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052"/>
                  </p:tgtEl>
                </p:cond>
              </p:nextCondLst>
            </p:seq>
            <p:seq concurrent="1" nextAc="seek">
              <p:cTn evtFilter="cancelBubble" fill="hold" id="7" nodeType="interactiveSeq" restart="whenNotActive">
                <p:stCondLst>
                  <p:cond delay="0" evt="onClick">
                    <p:tgtEl>
                      <p:spTgt spid="205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8">
                      <p:stCondLst>
                        <p:cond delay="0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0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2081 L -0.08507 0.29371 " pathEditMode="relative" ptsTypes="AA" rAng="0">
                                      <p:cBhvr>
                                        <p:cTn dur="2000" fill="hold" id="1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chimes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054"/>
                  </p:tgtEl>
                </p:cond>
              </p:nextCondLst>
            </p:seq>
            <p:seq concurrent="1" nextAc="seek">
              <p:cTn evtFilter="cancelBubble" fill="hold" id="12" nodeType="interactiveSeq" restart="whenNotActive">
                <p:stCondLst>
                  <p:cond delay="0" evt="onClick">
                    <p:tgtEl>
                      <p:spTgt spid="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3">
                      <p:stCondLst>
                        <p:cond delay="0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5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12303E-7 L -0.37795 -0.25185 " pathEditMode="relative" ptsTypes="AA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chimes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7"/>
                  </p:tgtEl>
                </p:cond>
              </p:nextCondLst>
            </p:seq>
            <p:seq concurrent="1" nextAc="seek">
              <p:cTn evtFilter="cancelBubble" fill="hold" id="17" nodeType="interactiveSeq" restart="whenNotActive">
                <p:stCondLst>
                  <p:cond delay="0" evt="onClick">
                    <p:tgtEl>
                      <p:spTgt spid="1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8">
                      <p:stCondLst>
                        <p:cond delay="0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20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-0.02174 L 0.40816 -0.3469 " pathEditMode="relative" ptsTypes="AA" rAng="0">
                                      <p:cBhvr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1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chimes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0"/>
                  </p:tgtEl>
                </p:cond>
              </p:nextCondLst>
            </p:seq>
            <p:seq concurrent="1" nextAc="seek">
              <p:cTn evtFilter="cancelBubble" fill="hold" id="22" nodeType="interactiveSeq" restart="whenNotActive">
                <p:stCondLst>
                  <p:cond delay="0" evt="onClick">
                    <p:tgtEl>
                      <p:spTgt spid="1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23">
                      <p:stCondLst>
                        <p:cond delay="0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25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022E-6 L -0.59861 -0.43016 " pathEditMode="relative" ptsTypes="AA" rAng="0">
                                      <p:cBhvr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chimes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lang="ru-RU" smtClean="0" sz="2400">
                <a:latin charset="0" pitchFamily="34" typeface="Arial"/>
                <a:cs charset="0" pitchFamily="34" typeface="Arial"/>
              </a:rPr>
              <a:t>Разгадайте кроссворд и вы узнаете очень важное слово как для пешеходов, так и для водителей</a:t>
            </a:r>
            <a:r>
              <a:rPr dirty="0" lang="ru-RU" smtClean="0" sz="2400">
                <a:latin charset="0" pitchFamily="34" typeface="Arial"/>
                <a:cs charset="0" pitchFamily="34" typeface="Arial"/>
              </a:rPr>
              <a:t>. </a:t>
            </a:r>
            <a:r>
              <a:rPr dirty="0" lang="ru-RU" smtClean="0" sz="2400">
                <a:latin charset="0" pitchFamily="34" typeface="Arial"/>
                <a:cs charset="0" pitchFamily="34" typeface="Arial"/>
              </a:rPr>
              <a:t>Вставьте в клеточки первые буквы слов.</a:t>
            </a:r>
            <a:endParaRPr dirty="0" lang="ru-RU" sz="2400">
              <a:latin charset="0" pitchFamily="34" typeface="Arial"/>
              <a:cs charset="0" pitchFamily="34" typeface="Arial"/>
            </a:endParaRPr>
          </a:p>
        </p:txBody>
      </p:sp>
      <p:pic>
        <p:nvPicPr>
          <p:cNvPr descr="C:\Users\Леля\Pictures\c992ae673402fac1a411d96d881296e7.jpg" id="1027" name="Picture 3"/>
          <p:cNvPicPr>
            <a:picLocks noChangeArrowheads="1" noChangeAspect="1"/>
          </p:cNvPicPr>
          <p:nvPr/>
        </p:nvPicPr>
        <p:blipFill>
          <a:blip r:embed="rId3"/>
          <a:srcRect b="78" r="78"/>
          <a:stretch>
            <a:fillRect/>
          </a:stretch>
        </p:blipFill>
        <p:spPr bwMode="auto">
          <a:xfrm>
            <a:off x="1857356" y="1500174"/>
            <a:ext cx="1500198" cy="1500198"/>
          </a:xfrm>
          <a:prstGeom prst="rect">
            <a:avLst/>
          </a:prstGeom>
          <a:noFill/>
        </p:spPr>
      </p:pic>
      <p:pic>
        <p:nvPicPr>
          <p:cNvPr descr="C:\Users\Леля\Pictures\hyp1EAKobfM.jpg" id="1028" name="Picture 4"/>
          <p:cNvPicPr>
            <a:picLocks noChangeArrowheads="1" noChangeAspect="1"/>
          </p:cNvPicPr>
          <p:nvPr/>
        </p:nvPicPr>
        <p:blipFill>
          <a:blip cstate="print" r:embed="rId4"/>
          <a:srcRect b="-36"/>
          <a:stretch>
            <a:fillRect/>
          </a:stretch>
        </p:blipFill>
        <p:spPr bwMode="auto">
          <a:xfrm>
            <a:off x="330787" y="1500174"/>
            <a:ext cx="1285251" cy="1571636"/>
          </a:xfrm>
          <a:prstGeom prst="rect">
            <a:avLst/>
          </a:prstGeom>
          <a:noFill/>
        </p:spPr>
      </p:pic>
      <p:pic>
        <p:nvPicPr>
          <p:cNvPr descr="C:\Users\Леля\Pictures\img12.jpg" id="1029" name="Picture 5"/>
          <p:cNvPicPr>
            <a:picLocks noChangeArrowheads="1" noChangeAspect="1"/>
          </p:cNvPicPr>
          <p:nvPr/>
        </p:nvPicPr>
        <p:blipFill>
          <a:blip cstate="print" r:embed="rId5"/>
          <a:srcRect b="133" r="232"/>
          <a:stretch>
            <a:fillRect/>
          </a:stretch>
        </p:blipFill>
        <p:spPr bwMode="auto">
          <a:xfrm>
            <a:off x="500034" y="3714752"/>
            <a:ext cx="850588" cy="1357322"/>
          </a:xfrm>
          <a:prstGeom prst="rect">
            <a:avLst/>
          </a:prstGeom>
          <a:noFill/>
        </p:spPr>
      </p:pic>
      <p:pic>
        <p:nvPicPr>
          <p:cNvPr descr="C:\Users\Леля\Pictures\img25 (1).jpg" id="1030" name="Picture 6"/>
          <p:cNvPicPr>
            <a:picLocks noChangeArrowheads="1" noChangeAspect="1"/>
          </p:cNvPicPr>
          <p:nvPr/>
        </p:nvPicPr>
        <p:blipFill>
          <a:blip cstate="print" r:embed="rId6"/>
          <a:srcRect b="-108" r="-145"/>
          <a:stretch>
            <a:fillRect/>
          </a:stretch>
        </p:blipFill>
        <p:spPr bwMode="auto">
          <a:xfrm flipH="1">
            <a:off x="4143372" y="3643314"/>
            <a:ext cx="1294674" cy="1357322"/>
          </a:xfrm>
          <a:prstGeom prst="rect">
            <a:avLst/>
          </a:prstGeom>
          <a:noFill/>
        </p:spPr>
      </p:pic>
      <p:pic>
        <p:nvPicPr>
          <p:cNvPr descr="C:\Users\Леля\Pictures\kitchen-knife-sketch-vector-isolated-92048280.jpg" id="1031" name="Picture 7"/>
          <p:cNvPicPr>
            <a:picLocks noChangeArrowheads="1" noChangeAspect="1"/>
          </p:cNvPicPr>
          <p:nvPr/>
        </p:nvPicPr>
        <p:blipFill>
          <a:blip cstate="print" r:embed="rId7"/>
          <a:srcRect b="-1" r="-16"/>
          <a:stretch>
            <a:fillRect/>
          </a:stretch>
        </p:blipFill>
        <p:spPr bwMode="auto">
          <a:xfrm>
            <a:off x="6072198" y="3429000"/>
            <a:ext cx="1109075" cy="1643074"/>
          </a:xfrm>
          <a:prstGeom prst="rect">
            <a:avLst/>
          </a:prstGeom>
          <a:noFill/>
        </p:spPr>
      </p:pic>
      <p:pic>
        <p:nvPicPr>
          <p:cNvPr descr="C:\Users\Леля\Pictures\ИНДЮК.jpg" id="1032" name="Picture 8"/>
          <p:cNvPicPr>
            <a:picLocks noChangeArrowheads="1" noChangeAspect="1"/>
          </p:cNvPicPr>
          <p:nvPr/>
        </p:nvPicPr>
        <p:blipFill>
          <a:blip r:embed="rId8"/>
          <a:srcRect r="147"/>
          <a:stretch>
            <a:fillRect/>
          </a:stretch>
        </p:blipFill>
        <p:spPr bwMode="auto">
          <a:xfrm>
            <a:off x="7500958" y="3929066"/>
            <a:ext cx="1071557" cy="1214446"/>
          </a:xfrm>
          <a:prstGeom prst="rect">
            <a:avLst/>
          </a:prstGeom>
          <a:noFill/>
        </p:spPr>
      </p:pic>
      <p:pic>
        <p:nvPicPr>
          <p:cNvPr descr="C:\Users\Леля\Pictures\мышь-шаржа-милая-23962622.jpg" id="1033" name="Picture 9"/>
          <p:cNvPicPr>
            <a:picLocks noChangeArrowheads="1" noChangeAspect="1"/>
          </p:cNvPicPr>
          <p:nvPr/>
        </p:nvPicPr>
        <p:blipFill>
          <a:blip cstate="print" r:embed="rId9"/>
          <a:srcRect/>
          <a:stretch>
            <a:fillRect/>
          </a:stretch>
        </p:blipFill>
        <p:spPr bwMode="auto">
          <a:xfrm>
            <a:off x="2214546" y="3857628"/>
            <a:ext cx="898206" cy="1107377"/>
          </a:xfrm>
          <a:prstGeom prst="rect">
            <a:avLst/>
          </a:prstGeom>
          <a:noFill/>
        </p:spPr>
      </p:pic>
      <p:pic>
        <p:nvPicPr>
          <p:cNvPr descr="C:\Users\Леля\Pictures\0013-021-El.jpg" id="1034" name="Picture 10"/>
          <p:cNvPicPr>
            <a:picLocks noChangeArrowheads="1" noChangeAspect="1"/>
          </p:cNvPicPr>
          <p:nvPr/>
        </p:nvPicPr>
        <p:blipFill>
          <a:blip r:embed="rId10"/>
          <a:srcRect b="-134"/>
          <a:stretch>
            <a:fillRect/>
          </a:stretch>
        </p:blipFill>
        <p:spPr bwMode="auto">
          <a:xfrm>
            <a:off x="7053390" y="1500174"/>
            <a:ext cx="1174930" cy="1857388"/>
          </a:xfrm>
          <a:prstGeom prst="rect">
            <a:avLst/>
          </a:prstGeom>
          <a:noFill/>
        </p:spPr>
      </p:pic>
      <p:pic>
        <p:nvPicPr>
          <p:cNvPr descr="C:\Users\Леля\Pictures\img9.jpg" id="1035" name="Picture 11"/>
          <p:cNvPicPr>
            <a:picLocks noChangeArrowheads="1" noChangeAspect="1"/>
          </p:cNvPicPr>
          <p:nvPr/>
        </p:nvPicPr>
        <p:blipFill>
          <a:blip cstate="print"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 l="47318" r="9453" t="7291"/>
          <a:stretch>
            <a:fillRect/>
          </a:stretch>
        </p:blipFill>
        <p:spPr bwMode="auto">
          <a:xfrm>
            <a:off x="5143504" y="1500174"/>
            <a:ext cx="1428760" cy="2143140"/>
          </a:xfrm>
          <a:prstGeom prst="rect">
            <a:avLst/>
          </a:prstGeom>
          <a:noFill/>
        </p:spPr>
      </p:pic>
      <p:pic>
        <p:nvPicPr>
          <p:cNvPr descr="C:\Users\Леля\Pictures\img9.jpg" id="13" name="Picture 11"/>
          <p:cNvPicPr>
            <a:picLocks noChangeArrowheads="1" noChangeAspect="1"/>
          </p:cNvPicPr>
          <p:nvPr/>
        </p:nvPicPr>
        <p:blipFill>
          <a:blip cstate="print"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 l="6250" r="55132" t="7291"/>
          <a:stretch>
            <a:fillRect/>
          </a:stretch>
        </p:blipFill>
        <p:spPr bwMode="auto">
          <a:xfrm>
            <a:off x="3643306" y="1785926"/>
            <a:ext cx="1071570" cy="1799276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00164" y="5572140"/>
          <a:ext cx="6167440" cy="642942"/>
        </p:xfrm>
        <a:graphic>
          <a:graphicData uri="http://schemas.openxmlformats.org/drawingml/2006/table">
            <a:tbl>
              <a:tblPr bandRow="1" firstRow="1">
                <a:tableStyleId>{BC89EF96-8CEA-46FF-86C4-4CE0E7609802}</a:tableStyleId>
              </a:tblPr>
              <a:tblGrid>
                <a:gridCol w="770930"/>
                <a:gridCol w="770930"/>
                <a:gridCol w="770930"/>
                <a:gridCol w="770930"/>
                <a:gridCol w="770930"/>
                <a:gridCol w="770930"/>
                <a:gridCol w="770930"/>
                <a:gridCol w="770930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2000">
                          <a:solidFill>
                            <a:srgbClr val="FF0000"/>
                          </a:solidFill>
                          <a:latin charset="0" pitchFamily="34" typeface="Arial"/>
                          <a:cs charset="0" pitchFamily="34" typeface="Arial"/>
                        </a:rPr>
                        <a:t>В</a:t>
                      </a:r>
                      <a:endParaRPr b="1" dirty="0" lang="ru-RU" sz="2000">
                        <a:solidFill>
                          <a:srgbClr val="FF0000"/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ru-RU" smtClean="0" sz="2000">
                          <a:solidFill>
                            <a:srgbClr val="FF0000"/>
                          </a:solidFill>
                          <a:latin charset="0" pitchFamily="34" typeface="Arial"/>
                          <a:cs charset="0" pitchFamily="34" typeface="Arial"/>
                        </a:rPr>
                        <a:t>    Н</a:t>
                      </a:r>
                      <a:endParaRPr b="1" dirty="0" lang="ru-RU" sz="2000">
                        <a:solidFill>
                          <a:srgbClr val="FF0000"/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ru-RU" smtClean="0" sz="2000">
                          <a:solidFill>
                            <a:srgbClr val="FF0000"/>
                          </a:solidFill>
                          <a:latin charset="0" pitchFamily="34" typeface="Arial"/>
                          <a:cs charset="0" pitchFamily="34" typeface="Arial"/>
                        </a:rPr>
                        <a:t>   И</a:t>
                      </a:r>
                      <a:endParaRPr b="1" dirty="0" lang="ru-RU" sz="2000">
                        <a:solidFill>
                          <a:srgbClr val="FF0000"/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ru-RU" smtClean="0" sz="2000">
                          <a:solidFill>
                            <a:srgbClr val="FF0000"/>
                          </a:solidFill>
                          <a:latin charset="0" pitchFamily="34" typeface="Arial"/>
                          <a:cs charset="0" pitchFamily="34" typeface="Arial"/>
                        </a:rPr>
                        <a:t>    М</a:t>
                      </a:r>
                      <a:endParaRPr b="1" dirty="0" lang="ru-RU" sz="2000">
                        <a:solidFill>
                          <a:srgbClr val="FF0000"/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ru-RU" smtClean="0" sz="2000">
                          <a:solidFill>
                            <a:srgbClr val="FF0000"/>
                          </a:solidFill>
                          <a:latin charset="0" pitchFamily="34" typeface="Arial"/>
                          <a:cs charset="0" pitchFamily="34" typeface="Arial"/>
                        </a:rPr>
                        <a:t>    А</a:t>
                      </a:r>
                      <a:endParaRPr b="1" dirty="0" lang="ru-RU" sz="2000">
                        <a:solidFill>
                          <a:srgbClr val="FF0000"/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ru-RU" smtClean="0" sz="2000">
                          <a:solidFill>
                            <a:srgbClr val="FF0000"/>
                          </a:solidFill>
                          <a:latin charset="0" pitchFamily="34" typeface="Arial"/>
                          <a:cs charset="0" pitchFamily="34" typeface="Arial"/>
                        </a:rPr>
                        <a:t>    Н</a:t>
                      </a:r>
                      <a:endParaRPr b="1" dirty="0" lang="ru-RU" sz="2000">
                        <a:solidFill>
                          <a:srgbClr val="FF0000"/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ru-RU" smtClean="0" sz="2000">
                          <a:solidFill>
                            <a:srgbClr val="FF0000"/>
                          </a:solidFill>
                          <a:latin charset="0" pitchFamily="34" typeface="Arial"/>
                          <a:cs charset="0" pitchFamily="34" typeface="Arial"/>
                        </a:rPr>
                        <a:t>   И</a:t>
                      </a:r>
                      <a:endParaRPr b="1" dirty="0" lang="ru-RU" sz="2000">
                        <a:solidFill>
                          <a:srgbClr val="FF0000"/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lang="ru-RU" smtClean="0" sz="2000">
                          <a:solidFill>
                            <a:srgbClr val="FF0000"/>
                          </a:solidFill>
                          <a:latin charset="0" pitchFamily="34" typeface="Arial"/>
                          <a:cs charset="0" pitchFamily="34" typeface="Arial"/>
                        </a:rPr>
                        <a:t>   Е</a:t>
                      </a:r>
                      <a:endParaRPr b="1" dirty="0" lang="ru-RU" sz="2000">
                        <a:solidFill>
                          <a:srgbClr val="FF0000"/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Овал 16"/>
          <p:cNvSpPr/>
          <p:nvPr/>
        </p:nvSpPr>
        <p:spPr>
          <a:xfrm>
            <a:off x="428596" y="2786058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solidFill>
                  <a:schemeClr val="tx1"/>
                </a:solidFill>
                <a:latin charset="0" pitchFamily="34" typeface="Arial"/>
                <a:cs charset="0" pitchFamily="34" typeface="Arial"/>
              </a:rPr>
              <a:t>1</a:t>
            </a:r>
            <a:endParaRPr b="1" dirty="0" lang="ru-RU">
              <a:solidFill>
                <a:schemeClr val="tx1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285984" y="2786058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solidFill>
                  <a:schemeClr val="tx1"/>
                </a:solidFill>
                <a:latin charset="0" pitchFamily="34" typeface="Arial"/>
                <a:cs charset="0" pitchFamily="34" typeface="Arial"/>
              </a:rPr>
              <a:t>3</a:t>
            </a:r>
            <a:endParaRPr b="1" dirty="0" lang="ru-RU">
              <a:solidFill>
                <a:schemeClr val="tx1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215206" y="3143248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solidFill>
                  <a:schemeClr val="tx1"/>
                </a:solidFill>
                <a:latin charset="0" pitchFamily="34" typeface="Arial"/>
                <a:cs charset="0" pitchFamily="34" typeface="Arial"/>
              </a:rPr>
              <a:t>8</a:t>
            </a:r>
            <a:endParaRPr b="1" dirty="0" lang="ru-RU">
              <a:solidFill>
                <a:schemeClr val="tx1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71472" y="4572008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dirty="0" lang="ru-RU" smtClean="0">
              <a:solidFill>
                <a:schemeClr val="tx1"/>
              </a:solidFill>
              <a:latin charset="0" pitchFamily="34" typeface="Arial"/>
              <a:cs charset="0" pitchFamily="34" typeface="Arial"/>
            </a:endParaRPr>
          </a:p>
          <a:p>
            <a:pPr algn="ctr"/>
            <a:r>
              <a:rPr b="1" dirty="0" lang="ru-RU" smtClean="0">
                <a:solidFill>
                  <a:schemeClr val="tx1"/>
                </a:solidFill>
                <a:latin charset="0" pitchFamily="34" typeface="Arial"/>
                <a:cs charset="0" pitchFamily="34" typeface="Arial"/>
              </a:rPr>
              <a:t>2</a:t>
            </a:r>
            <a:endParaRPr b="1" dirty="0" lang="ru-RU">
              <a:solidFill>
                <a:schemeClr val="tx1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214546" y="4857760"/>
            <a:ext cx="785818" cy="5000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solidFill>
                  <a:schemeClr val="tx1"/>
                </a:solidFill>
                <a:latin charset="0" pitchFamily="34" typeface="Arial"/>
                <a:cs charset="0" pitchFamily="34" typeface="Arial"/>
              </a:rPr>
              <a:t>4</a:t>
            </a:r>
            <a:endParaRPr b="1" dirty="0" lang="ru-RU">
              <a:solidFill>
                <a:schemeClr val="tx1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357686" y="4786322"/>
            <a:ext cx="714380" cy="642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solidFill>
                  <a:schemeClr val="tx1"/>
                </a:solidFill>
                <a:latin charset="0" pitchFamily="34" typeface="Arial"/>
                <a:cs charset="0" pitchFamily="34" typeface="Arial"/>
              </a:rPr>
              <a:t>5</a:t>
            </a:r>
            <a:endParaRPr b="1" dirty="0" lang="ru-RU">
              <a:solidFill>
                <a:schemeClr val="tx1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786710" y="4857760"/>
            <a:ext cx="700086" cy="7715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solidFill>
                  <a:schemeClr val="tx1"/>
                </a:solidFill>
                <a:latin charset="0" pitchFamily="34" typeface="Arial"/>
                <a:cs charset="0" pitchFamily="34" typeface="Arial"/>
              </a:rPr>
              <a:t>7</a:t>
            </a:r>
            <a:endParaRPr b="1" dirty="0" lang="ru-RU">
              <a:solidFill>
                <a:schemeClr val="tx1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000760" y="4714884"/>
            <a:ext cx="785818" cy="714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solidFill>
                  <a:schemeClr val="tx1"/>
                </a:solidFill>
                <a:latin charset="0" pitchFamily="34" typeface="Arial"/>
                <a:cs charset="0" pitchFamily="34" typeface="Arial"/>
              </a:rPr>
              <a:t>6</a:t>
            </a:r>
            <a:endParaRPr b="1" dirty="0" lang="ru-RU">
              <a:solidFill>
                <a:schemeClr val="tx1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71604" y="6286520"/>
            <a:ext cx="614366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b="1" dirty="0" lang="ru-RU" smtClean="0" sz="1400">
                <a:solidFill>
                  <a:schemeClr val="tx1"/>
                </a:solidFill>
                <a:latin charset="0" pitchFamily="34" typeface="Arial"/>
                <a:cs charset="0" pitchFamily="34" typeface="Arial"/>
              </a:rPr>
              <a:t>    1             2               3             4              5             6               7            8</a:t>
            </a:r>
            <a:endParaRPr b="1" dirty="0" lang="ru-RU" sz="1400">
              <a:solidFill>
                <a:schemeClr val="tx1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00166" y="5500702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285984" y="5500702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71802" y="5500702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857620" y="5500702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643438" y="5500702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429256" y="5500702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215074" y="5500702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00892" y="5500702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2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click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6"/>
                  </p:tgtEl>
                </p:cond>
              </p:nextCondLst>
            </p:seq>
            <p:seq concurrent="1" nextAc="seek">
              <p:cTn evtFilter="cancelBubble" fill="hold" id="8" nodeType="interactiveSeq" restart="whenNotActive">
                <p:stCondLst>
                  <p:cond delay="0" evt="onClick">
                    <p:tgtEl>
                      <p:spTgt spid="2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9">
                      <p:stCondLst>
                        <p:cond delay="0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1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click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7"/>
                  </p:tgtEl>
                </p:cond>
              </p:nextCondLst>
            </p:seq>
            <p:seq concurrent="1" nextAc="seek">
              <p:cTn evtFilter="cancelBubble" fill="hold" id="14" nodeType="interactiveSeq" restart="whenNotActive">
                <p:stCondLst>
                  <p:cond delay="0" evt="onClick">
                    <p:tgtEl>
                      <p:spTgt spid="28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5">
                      <p:stCondLst>
                        <p:cond delay="0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1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click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8"/>
                  </p:tgtEl>
                </p:cond>
              </p:nextCondLst>
            </p:seq>
            <p:seq concurrent="1" nextAc="seek">
              <p:cTn evtFilter="cancelBubble" fill="hold" id="20" nodeType="interactiveSeq" restart="whenNotActive">
                <p:stCondLst>
                  <p:cond delay="0" evt="onClick">
                    <p:tgtEl>
                      <p:spTgt spid="2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21">
                      <p:stCondLst>
                        <p:cond delay="0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2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click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9"/>
                  </p:tgtEl>
                </p:cond>
              </p:nextCondLst>
            </p:seq>
            <p:seq concurrent="1" nextAc="seek">
              <p:cTn evtFilter="cancelBubble" fill="hold" id="26" nodeType="interactiveSeq" restart="whenNotActive">
                <p:stCondLst>
                  <p:cond delay="0" evt="onClick">
                    <p:tgtEl>
                      <p:spTgt spid="3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27">
                      <p:stCondLst>
                        <p:cond delay="0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3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click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0"/>
                  </p:tgtEl>
                </p:cond>
              </p:nextCondLst>
            </p:seq>
            <p:seq concurrent="1" nextAc="seek">
              <p:cTn evtFilter="cancelBubble" fill="hold" id="32" nodeType="interactiveSeq" restart="whenNotActive">
                <p:stCondLst>
                  <p:cond delay="0" evt="onClick">
                    <p:tgtEl>
                      <p:spTgt spid="3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3">
                      <p:stCondLst>
                        <p:cond delay="0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3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click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1"/>
                  </p:tgtEl>
                </p:cond>
              </p:nextCondLst>
            </p:seq>
            <p:seq concurrent="1" nextAc="seek">
              <p:cTn evtFilter="cancelBubble" fill="hold" id="38" nodeType="interactiveSeq" restart="whenNotActive">
                <p:stCondLst>
                  <p:cond delay="0" evt="onClick">
                    <p:tgtEl>
                      <p:spTgt spid="3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9">
                      <p:stCondLst>
                        <p:cond delay="0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4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click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2"/>
                  </p:tgtEl>
                </p:cond>
              </p:nextCondLst>
            </p:seq>
            <p:seq concurrent="1" nextAc="seek">
              <p:cTn evtFilter="cancelBubble" fill="hold" id="44" nodeType="interactiveSeq" restart="whenNotActive">
                <p:stCondLst>
                  <p:cond delay="0" evt="onClick">
                    <p:tgtEl>
                      <p:spTgt spid="3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45">
                      <p:stCondLst>
                        <p:cond delay="0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4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click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animBg="1" grpId="0" spid="26"/>
      <p:bldP animBg="1" grpId="0" spid="27"/>
      <p:bldP animBg="1" grpId="0" spid="28"/>
      <p:bldP animBg="1" grpId="0" spid="29"/>
      <p:bldP animBg="1" grpId="0" spid="30"/>
      <p:bldP animBg="1" grpId="0" spid="31"/>
      <p:bldP animBg="1" grpId="0" spid="32"/>
      <p:bldP animBg="1" grpId="0" spid="3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857388"/>
          </a:xfrm>
        </p:spPr>
        <p:txBody>
          <a:bodyPr>
            <a:no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Леля\Pictures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45" y="232150"/>
            <a:ext cx="8453494" cy="6340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4305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 познакомили Незнайку с Правилами дорожного движения. Теперь он стал грамотным пешеходом и никогда не потеряется в потоке городских улиц.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Леля\Pictures\4a7be94777504ce7f2c0793ea430271efb6e5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072495" cy="518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7157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улиц.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Леля\Pictures\img_user_file_58a6ff98baf6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4071966" cy="622619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>Воспитатель: Ребята , сегодня с Незнайкой случилась неприятность: «Попав в большой и шумный город. Он растерялся и пропал… не зная знаков светофора, чуть под машину не попал!» Почему так случилось?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Дети: Потому что Незнайка не знает правила дорожного движения.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Воспитатель: Согласна с вами.  Как же быть?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Дети: Надо научить Незнайку правилам дорожного движения.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Воспитатель: Тогда отправляемся в безопасное путешествие.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Леля\Pictures\img4 (2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25" r="27344"/>
          <a:stretch>
            <a:fillRect/>
          </a:stretch>
        </p:blipFill>
        <p:spPr bwMode="auto">
          <a:xfrm>
            <a:off x="0" y="3000372"/>
            <a:ext cx="1993566" cy="3357562"/>
          </a:xfrm>
          <a:prstGeom prst="rect">
            <a:avLst/>
          </a:prstGeom>
          <a:noFill/>
        </p:spPr>
      </p:pic>
      <p:pic>
        <p:nvPicPr>
          <p:cNvPr id="4" name="Picture 11" descr="C:\Users\Леля\Pictures\img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318" t="7291" r="9453" b="6250"/>
          <a:stretch>
            <a:fillRect/>
          </a:stretch>
        </p:blipFill>
        <p:spPr bwMode="auto">
          <a:xfrm>
            <a:off x="6072198" y="1821692"/>
            <a:ext cx="3071802" cy="4607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dirty="0" lang="ru-RU" smtClean="0" sz="2400">
                <a:latin charset="0" pitchFamily="34" typeface="Arial"/>
                <a:cs charset="0" pitchFamily="34" typeface="Arial"/>
              </a:rPr>
              <a:t>Познакомим Незнайку с сигналами светофора. Расставьте сигналы на свои места и расскажите о их </a:t>
            </a:r>
            <a:r>
              <a:rPr dirty="0" lang="ru-RU" smtClean="0" sz="2400">
                <a:latin charset="0" pitchFamily="34" typeface="Arial"/>
                <a:cs charset="0" pitchFamily="34" typeface="Arial"/>
              </a:rPr>
              <a:t>назначении</a:t>
            </a:r>
            <a:endParaRPr dirty="0" lang="ru-RU" sz="2400">
              <a:latin charset="0" pitchFamily="34" typeface="Arial"/>
              <a:cs charset="0" pitchFamily="34" typeface="Arial"/>
            </a:endParaRPr>
          </a:p>
        </p:txBody>
      </p:sp>
      <p:pic>
        <p:nvPicPr>
          <p:cNvPr descr="C:\Users\Леля\Pictures\img3 (1).jpg" id="1026" name="Picture 2"/>
          <p:cNvPicPr>
            <a:picLocks noChangeArrowheads="1"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8333" l="17188" r="53906" t="23958"/>
          <a:stretch>
            <a:fillRect/>
          </a:stretch>
        </p:blipFill>
        <p:spPr bwMode="auto">
          <a:xfrm>
            <a:off x="4286248" y="1428736"/>
            <a:ext cx="2643206" cy="4643470"/>
          </a:xfrm>
          <a:prstGeom prst="rect">
            <a:avLst/>
          </a:prstGeom>
          <a:noFill/>
        </p:spPr>
      </p:pic>
      <p:pic>
        <p:nvPicPr>
          <p:cNvPr descr="C:\Users\Леля\Pictures\hello_html_m66a0d797.jpg" id="1027" name="Picture 3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597" y="1428736"/>
            <a:ext cx="3166357" cy="5143536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7358082" y="1357298"/>
            <a:ext cx="914400" cy="914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286644" y="2928934"/>
            <a:ext cx="1000132" cy="9858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358082" y="464344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1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1.12858E-6 L -0.24132 -0.13529 " pathEditMode="relative" ptsTypes="AA" rAng="0">
                                      <p:cBhvr>
                                        <p:cTn dur="500" fill="hold" id="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4"/>
                  </p:tgtEl>
                </p:cond>
              </p:nextCondLst>
            </p:seq>
            <p:seq concurrent="1" nextAc="seek">
              <p:cTn evtFilter="cancelBubble" fill="hold" id="7" nodeType="interactiveSeq" restart="whenNotActive">
                <p:stCondLst>
                  <p:cond delay="0" evt="onClick">
                    <p:tgtEl>
                      <p:spTgt spid="15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8">
                      <p:stCondLst>
                        <p:cond delay="0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10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01897 L -0.25226 -0.22248 " pathEditMode="relative" ptsTypes="AA" rAng="0">
                                      <p:cBhvr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5"/>
                  </p:tgtEl>
                </p:cond>
              </p:nextCondLst>
            </p:seq>
            <p:seq concurrent="1" nextAc="seek">
              <p:cTn evtFilter="cancelBubble" fill="hold" id="12" nodeType="interactiveSeq" restart="whenNotActive">
                <p:stCondLst>
                  <p:cond delay="0" evt="onClick">
                    <p:tgtEl>
                      <p:spTgt spid="1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3">
                      <p:stCondLst>
                        <p:cond delay="0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15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601 L -0.24445 0.44496 " pathEditMode="relative" ptsTypes="AA" rAng="0">
                                      <p:cBhvr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animBg="1" grpId="0" spid="13"/>
      <p:bldP animBg="1" grpId="0" spid="14"/>
      <p:bldP animBg="1" grpId="0" spid="15"/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lang="ru-RU" smtClean="0" sz="2400">
                <a:latin charset="0" pitchFamily="34" typeface="Arial"/>
                <a:cs charset="0" pitchFamily="34" typeface="Arial"/>
              </a:rPr>
              <a:t>Расскажите Незнайке, что обозначают дорожные знаки в городе. Расставьте их на свои места</a:t>
            </a:r>
            <a:endParaRPr dirty="0" lang="ru-RU" sz="2400">
              <a:latin charset="0" pitchFamily="34" typeface="Arial"/>
              <a:cs charset="0" pitchFamily="34" typeface="Arial"/>
            </a:endParaRPr>
          </a:p>
        </p:txBody>
      </p:sp>
      <p:pic>
        <p:nvPicPr>
          <p:cNvPr descr="C:\Users\Леля\Pictures\014.jpg" id="4" name="Picture 2"/>
          <p:cNvPicPr>
            <a:picLocks noChangeArrowheads="1" noChangeAspect="1"/>
          </p:cNvPicPr>
          <p:nvPr/>
        </p:nvPicPr>
        <p:blipFill>
          <a:blip r:embed="rId6"/>
          <a:srcRect b="61627" l="54750" r="4404"/>
          <a:stretch>
            <a:fillRect/>
          </a:stretch>
        </p:blipFill>
        <p:spPr bwMode="auto">
          <a:xfrm>
            <a:off x="5734490" y="1571612"/>
            <a:ext cx="3052351" cy="2143140"/>
          </a:xfrm>
          <a:prstGeom prst="rect">
            <a:avLst/>
          </a:prstGeom>
          <a:noFill/>
        </p:spPr>
      </p:pic>
      <p:pic>
        <p:nvPicPr>
          <p:cNvPr descr="C:\Users\Леля\Pictures\014.jpg" id="7171" name="Picture 3"/>
          <p:cNvPicPr>
            <a:picLocks noChangeArrowheads="1" noChangeAspect="1"/>
          </p:cNvPicPr>
          <p:nvPr/>
        </p:nvPicPr>
        <p:blipFill>
          <a:blip r:embed="rId6"/>
          <a:srcRect b="7984" r="53940" t="47830"/>
          <a:stretch>
            <a:fillRect/>
          </a:stretch>
        </p:blipFill>
        <p:spPr bwMode="auto">
          <a:xfrm>
            <a:off x="357158" y="4071942"/>
            <a:ext cx="3387665" cy="2428892"/>
          </a:xfrm>
          <a:prstGeom prst="rect">
            <a:avLst/>
          </a:prstGeom>
          <a:noFill/>
        </p:spPr>
      </p:pic>
      <p:pic>
        <p:nvPicPr>
          <p:cNvPr descr="C:\Users\Леля\Pictures\014.jpg" id="7172" name="Picture 4"/>
          <p:cNvPicPr>
            <a:picLocks noChangeArrowheads="1" noChangeAspect="1"/>
          </p:cNvPicPr>
          <p:nvPr/>
        </p:nvPicPr>
        <p:blipFill>
          <a:blip r:embed="rId6"/>
          <a:srcRect b="61472" l="1704" r="56514" t="155"/>
          <a:stretch>
            <a:fillRect/>
          </a:stretch>
        </p:blipFill>
        <p:spPr bwMode="auto">
          <a:xfrm>
            <a:off x="285720" y="1571612"/>
            <a:ext cx="3214710" cy="2165009"/>
          </a:xfrm>
          <a:prstGeom prst="rect">
            <a:avLst/>
          </a:prstGeom>
          <a:noFill/>
        </p:spPr>
      </p:pic>
      <p:pic>
        <p:nvPicPr>
          <p:cNvPr descr="C:\Users\Леля\Pictures\014.jpg" id="9" name="Picture 5"/>
          <p:cNvPicPr>
            <a:picLocks noChangeArrowheads="1" noChangeAspect="1"/>
          </p:cNvPicPr>
          <p:nvPr/>
        </p:nvPicPr>
        <p:blipFill>
          <a:blip r:embed="rId6"/>
          <a:srcRect b="-1" l="73754" r="15817" t="87210"/>
          <a:stretch>
            <a:fillRect/>
          </a:stretch>
        </p:blipFill>
        <p:spPr bwMode="auto">
          <a:xfrm>
            <a:off x="4286248" y="1571612"/>
            <a:ext cx="857256" cy="785818"/>
          </a:xfrm>
          <a:prstGeom prst="rect">
            <a:avLst/>
          </a:prstGeom>
          <a:noFill/>
        </p:spPr>
      </p:pic>
      <p:pic>
        <p:nvPicPr>
          <p:cNvPr descr="C:\Users\Леля\Pictures\014.jpg" id="10" name="Picture 5"/>
          <p:cNvPicPr>
            <a:picLocks noChangeArrowheads="1" noChangeAspect="1"/>
          </p:cNvPicPr>
          <p:nvPr/>
        </p:nvPicPr>
        <p:blipFill>
          <a:blip r:embed="rId6"/>
          <a:srcRect b="2480" l="90151" r="58" t="78915"/>
          <a:stretch>
            <a:fillRect/>
          </a:stretch>
        </p:blipFill>
        <p:spPr bwMode="auto">
          <a:xfrm>
            <a:off x="4929190" y="4714884"/>
            <a:ext cx="804866" cy="1143008"/>
          </a:xfrm>
          <a:prstGeom prst="rect">
            <a:avLst/>
          </a:prstGeom>
          <a:noFill/>
        </p:spPr>
      </p:pic>
      <p:pic>
        <p:nvPicPr>
          <p:cNvPr descr="C:\Users\Леля\Pictures\014.jpg" id="11" name="Picture 5"/>
          <p:cNvPicPr>
            <a:picLocks noChangeArrowheads="1" noChangeAspect="1"/>
          </p:cNvPicPr>
          <p:nvPr/>
        </p:nvPicPr>
        <p:blipFill>
          <a:blip r:embed="rId6"/>
          <a:srcRect b="38371" l="52144" r="39282" t="48838"/>
          <a:stretch>
            <a:fillRect/>
          </a:stretch>
        </p:blipFill>
        <p:spPr bwMode="auto">
          <a:xfrm>
            <a:off x="4857752" y="2714620"/>
            <a:ext cx="704856" cy="785818"/>
          </a:xfrm>
          <a:prstGeom prst="rect">
            <a:avLst/>
          </a:prstGeom>
          <a:noFill/>
        </p:spPr>
      </p:pic>
      <p:pic>
        <p:nvPicPr>
          <p:cNvPr descr="C:\Users\Леля\Pictures\img13.jpg" id="14" name="Picture 6"/>
          <p:cNvPicPr>
            <a:picLocks noChangeArrowheads="1" noChangeAspect="1"/>
          </p:cNvPicPr>
          <p:nvPr/>
        </p:nvPicPr>
        <p:blipFill>
          <a:blip r:embed="rId7"/>
          <a:srcRect b="71155" l="76215" r="120"/>
          <a:stretch>
            <a:fillRect/>
          </a:stretch>
        </p:blipFill>
        <p:spPr bwMode="auto">
          <a:xfrm>
            <a:off x="3857620" y="5500702"/>
            <a:ext cx="928694" cy="785818"/>
          </a:xfrm>
          <a:prstGeom prst="rect">
            <a:avLst/>
          </a:prstGeom>
          <a:noFill/>
        </p:spPr>
      </p:pic>
      <p:pic>
        <p:nvPicPr>
          <p:cNvPr descr="C:\Users\Леля\Pictures\img13.jpg" id="15" name="Picture 6"/>
          <p:cNvPicPr>
            <a:picLocks noChangeArrowheads="1" noChangeAspect="1"/>
          </p:cNvPicPr>
          <p:nvPr/>
        </p:nvPicPr>
        <p:blipFill>
          <a:blip r:embed="rId7"/>
          <a:srcRect b="1" r="38106" t="29195"/>
          <a:stretch>
            <a:fillRect/>
          </a:stretch>
        </p:blipFill>
        <p:spPr bwMode="auto">
          <a:xfrm>
            <a:off x="5786446" y="4000504"/>
            <a:ext cx="3058605" cy="2428892"/>
          </a:xfrm>
          <a:prstGeom prst="rect">
            <a:avLst/>
          </a:prstGeom>
          <a:noFill/>
        </p:spPr>
      </p:pic>
      <p:pic>
        <p:nvPicPr>
          <p:cNvPr descr="C:\Users\Леля\Pictures\картинки к ПДД\s1200 (3).jpg" id="1026" name="Picture 2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3857620" y="3642600"/>
            <a:ext cx="730769" cy="976796"/>
          </a:xfrm>
          <a:prstGeom prst="rect">
            <a:avLst/>
          </a:prstGeom>
          <a:noFill/>
        </p:spPr>
      </p:pic>
      <p:pic>
        <p:nvPicPr>
          <p:cNvPr descr="C:\Users\Леля\Pictures\картинки к ПДД\700-nw (1).jpg" id="1027" name="Picture 3"/>
          <p:cNvPicPr>
            <a:picLocks noChangeArrowheads="1" noChangeAspect="1"/>
          </p:cNvPicPr>
          <p:nvPr/>
        </p:nvPicPr>
        <p:blipFill>
          <a:blip cstate="print" r:embed="rId9"/>
          <a:srcRect b="-168" r="297"/>
          <a:stretch>
            <a:fillRect/>
          </a:stretch>
        </p:blipFill>
        <p:spPr bwMode="auto">
          <a:xfrm>
            <a:off x="3857620" y="2500306"/>
            <a:ext cx="642942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click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0.01411 L -0.4408 0.01411 " pathEditMode="relative" ptsTypes="AA" rAng="0">
                                      <p:cBhvr>
                                        <p:cTn dur="2000" fill="hold" id="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type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9"/>
                  </p:tgtEl>
                </p:cond>
              </p:nextCondLst>
            </p:seq>
            <p:seq concurrent="1" nextAc="seek">
              <p:cTn evtFilter="cancelBubble" fill="hold" id="7" nodeType="interactiveSeq" restart="whenNotActive">
                <p:stCondLst>
                  <p:cond delay="0" evt="onClick">
                    <p:tgtEl>
                      <p:spTgt spid="1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8">
                      <p:stCondLst>
                        <p:cond delay="0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0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-0.01272 L -0.38212 -0.18062 " pathEditMode="relative" ptsTypes="AA" rAng="0">
                                      <p:cBhvr>
                                        <p:cTn dur="200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coin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4"/>
                  </p:tgtEl>
                </p:cond>
              </p:nextCondLst>
            </p:seq>
            <p:seq concurrent="1" nextAc="seek">
              <p:cTn evtFilter="cancelBubble" fill="hold" id="12" nodeType="interactiveSeq" restart="whenNotActive">
                <p:stCondLst>
                  <p:cond delay="0" evt="onClick">
                    <p:tgtEl>
                      <p:spTgt spid="1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3">
                      <p:stCondLst>
                        <p:cond delay="0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drumroll.wav"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0"/>
                  </p:tgtEl>
                </p:cond>
              </p:nextCondLst>
            </p:seq>
            <p:seq concurrent="1" nextAc="seek">
              <p:cTn evtFilter="cancelBubble" fill="hold" id="18" nodeType="interactiveSeq" restart="whenNotActive">
                <p:stCondLst>
                  <p:cond delay="0" evt="onClick">
                    <p:tgtEl>
                      <p:spTgt spid="102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9">
                      <p:stCondLst>
                        <p:cond delay="0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21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74838E-6 L 0.20851 -0.1265 " pathEditMode="relative" ptsTypes="AA" rAng="0">
                                      <p:cBhvr>
                                        <p:cTn dur="500" fill="hold" id="22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laser.wav" r:embed="rId5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027"/>
                  </p:tgtEl>
                </p:cond>
              </p:nextCondLst>
            </p:seq>
            <p:seq concurrent="1" nextAc="seek">
              <p:cTn evtFilter="cancelBubble" fill="hold" id="23" nodeType="interactiveSeq" restart="whenNotActive">
                <p:stCondLst>
                  <p:cond delay="0" evt="onClick">
                    <p:tgtEl>
                      <p:spTgt spid="102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24">
                      <p:stCondLst>
                        <p:cond delay="0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26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8 0.00277 L 0.21927 0.06568 " pathEditMode="relative" ptsTypes="AA" rAng="0">
                                      <p:cBhvr>
                                        <p:cTn dur="500" fill="hold" id="27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laser.wav" r:embed="rId5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026"/>
                  </p:tgtEl>
                </p:cond>
              </p:nextCondLst>
            </p:seq>
            <p:seq concurrent="1" nextAc="seek">
              <p:cTn evtFilter="cancelBubble" fill="hold" id="28" nodeType="interactiveSeq" restart="whenNotActive">
                <p:stCondLst>
                  <p:cond delay="0" evt="onClick">
                    <p:tgtEl>
                      <p:spTgt spid="1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29">
                      <p:stCondLst>
                        <p:cond delay="0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>
                                        <p:cTn dur="5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drumroll.wav"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dirty="0" lang="ru-RU" smtClean="0" sz="2400">
                <a:latin charset="0" pitchFamily="34" typeface="Arial"/>
                <a:cs charset="0" pitchFamily="34" typeface="Arial"/>
              </a:rPr>
              <a:t>А здесь все дорожные знаки перепутаны, а некоторые даже порваны. Нужно помочь Незнайке починить их и рассказать, что обозначает каждый знак.</a:t>
            </a:r>
            <a:endParaRPr dirty="0" lang="ru-RU" sz="2400">
              <a:latin charset="0" pitchFamily="34" typeface="Arial"/>
              <a:cs charset="0" pitchFamily="34" typeface="Arial"/>
            </a:endParaRPr>
          </a:p>
        </p:txBody>
      </p:sp>
      <p:pic>
        <p:nvPicPr>
          <p:cNvPr descr="C:\Users\Леля\Pictures\UK_traffic_sign_955.svg.png" id="2050" name="Picture 2"/>
          <p:cNvPicPr>
            <a:picLocks noChangeArrowheads="1" noChangeAspect="1"/>
          </p:cNvPicPr>
          <p:nvPr/>
        </p:nvPicPr>
        <p:blipFill>
          <a:blip cstate="print" r:embed="rId3"/>
          <a:srcRect r="44000"/>
          <a:stretch>
            <a:fillRect/>
          </a:stretch>
        </p:blipFill>
        <p:spPr bwMode="auto">
          <a:xfrm>
            <a:off x="571472" y="1643050"/>
            <a:ext cx="1000132" cy="1785950"/>
          </a:xfrm>
          <a:prstGeom prst="rect">
            <a:avLst/>
          </a:prstGeom>
          <a:noFill/>
        </p:spPr>
      </p:pic>
      <p:pic>
        <p:nvPicPr>
          <p:cNvPr descr="C:\Users\Леля\Pictures\UK_traffic_sign_955.svg.png" id="4" name="Picture 2"/>
          <p:cNvPicPr>
            <a:picLocks noChangeArrowheads="1" noChangeAspect="1"/>
          </p:cNvPicPr>
          <p:nvPr/>
        </p:nvPicPr>
        <p:blipFill>
          <a:blip cstate="print" r:embed="rId3"/>
          <a:srcRect l="56000"/>
          <a:stretch>
            <a:fillRect/>
          </a:stretch>
        </p:blipFill>
        <p:spPr bwMode="auto">
          <a:xfrm>
            <a:off x="5000628" y="3571876"/>
            <a:ext cx="785818" cy="1785950"/>
          </a:xfrm>
          <a:prstGeom prst="rect">
            <a:avLst/>
          </a:prstGeom>
          <a:noFill/>
        </p:spPr>
      </p:pic>
      <p:pic>
        <p:nvPicPr>
          <p:cNvPr descr="C:\Users\Леля\Pictures\картинки к ПДД\s1200 (4).jpg" id="2051" name="Picture 3"/>
          <p:cNvPicPr>
            <a:picLocks noChangeArrowheads="1" noChangeAspect="1"/>
          </p:cNvPicPr>
          <p:nvPr/>
        </p:nvPicPr>
        <p:blipFill>
          <a:blip cstate="print" r:embed="rId4"/>
          <a:srcRect r="44482"/>
          <a:stretch>
            <a:fillRect/>
          </a:stretch>
        </p:blipFill>
        <p:spPr bwMode="auto">
          <a:xfrm>
            <a:off x="3428992" y="4357694"/>
            <a:ext cx="714380" cy="1809763"/>
          </a:xfrm>
          <a:prstGeom prst="rect">
            <a:avLst/>
          </a:prstGeom>
          <a:noFill/>
        </p:spPr>
      </p:pic>
      <p:pic>
        <p:nvPicPr>
          <p:cNvPr descr="C:\Users\Леля\Pictures\картинки к ПДД\s1200 (4).jpg" id="6" name="Picture 3"/>
          <p:cNvPicPr>
            <a:picLocks noChangeArrowheads="1" noChangeAspect="1"/>
          </p:cNvPicPr>
          <p:nvPr/>
        </p:nvPicPr>
        <p:blipFill>
          <a:blip cstate="print" r:embed="rId4"/>
          <a:srcRect l="49966" r="68"/>
          <a:stretch>
            <a:fillRect/>
          </a:stretch>
        </p:blipFill>
        <p:spPr bwMode="auto">
          <a:xfrm>
            <a:off x="7215206" y="3000372"/>
            <a:ext cx="642942" cy="1809763"/>
          </a:xfrm>
          <a:prstGeom prst="rect">
            <a:avLst/>
          </a:prstGeom>
          <a:noFill/>
        </p:spPr>
      </p:pic>
      <p:pic>
        <p:nvPicPr>
          <p:cNvPr descr="C:\Users\Леля\Pictures\картинки к ПДД\Outdoor-Advertising-Road-Printable-Folding-Traffic-Signs.jpg" id="2052" name="Picture 4"/>
          <p:cNvPicPr>
            <a:picLocks noChangeArrowheads="1" noChangeAspect="1"/>
          </p:cNvPicPr>
          <p:nvPr/>
        </p:nvPicPr>
        <p:blipFill>
          <a:blip cstate="print" r:embed="rId5"/>
          <a:srcRect r="-182"/>
          <a:stretch>
            <a:fillRect/>
          </a:stretch>
        </p:blipFill>
        <p:spPr bwMode="auto">
          <a:xfrm>
            <a:off x="500034" y="4500570"/>
            <a:ext cx="928694" cy="1643074"/>
          </a:xfrm>
          <a:prstGeom prst="rect">
            <a:avLst/>
          </a:prstGeom>
          <a:noFill/>
        </p:spPr>
      </p:pic>
      <p:pic>
        <p:nvPicPr>
          <p:cNvPr descr="C:\Users\Леля\Pictures\картинки к ПДД\Outdoor-Advertising-Road-Printable-Folding-Traffic-Signs.jpg" id="8" name="Picture 4"/>
          <p:cNvPicPr>
            <a:picLocks noChangeArrowheads="1" noChangeAspect="1"/>
          </p:cNvPicPr>
          <p:nvPr/>
        </p:nvPicPr>
        <p:blipFill>
          <a:blip cstate="print" r:embed="rId6"/>
          <a:srcRect r="133"/>
          <a:stretch>
            <a:fillRect/>
          </a:stretch>
        </p:blipFill>
        <p:spPr bwMode="auto">
          <a:xfrm>
            <a:off x="2071670" y="3286124"/>
            <a:ext cx="946961" cy="1643074"/>
          </a:xfrm>
          <a:prstGeom prst="rect">
            <a:avLst/>
          </a:prstGeom>
          <a:noFill/>
        </p:spPr>
      </p:pic>
      <p:pic>
        <p:nvPicPr>
          <p:cNvPr descr="C:\Users\Леля\Pictures\картинки к ПДД\1200px-Sweden_road_sign_B3-1.svg.png" id="2053" name="Picture 5"/>
          <p:cNvPicPr>
            <a:picLocks noChangeArrowheads="1" noChangeAspect="1"/>
          </p:cNvPicPr>
          <p:nvPr/>
        </p:nvPicPr>
        <p:blipFill>
          <a:blip cstate="print" r:embed="rId7"/>
          <a:srcRect r="45455"/>
          <a:stretch>
            <a:fillRect/>
          </a:stretch>
        </p:blipFill>
        <p:spPr bwMode="auto">
          <a:xfrm>
            <a:off x="3571868" y="1714488"/>
            <a:ext cx="857256" cy="1571636"/>
          </a:xfrm>
          <a:prstGeom prst="rect">
            <a:avLst/>
          </a:prstGeom>
          <a:noFill/>
        </p:spPr>
      </p:pic>
      <p:pic>
        <p:nvPicPr>
          <p:cNvPr descr="C:\Users\Леля\Pictures\картинки к ПДД\1200px-Sweden_road_sign_B3-1.svg.png" id="10" name="Picture 5"/>
          <p:cNvPicPr>
            <a:picLocks noChangeArrowheads="1" noChangeAspect="1"/>
          </p:cNvPicPr>
          <p:nvPr/>
        </p:nvPicPr>
        <p:blipFill>
          <a:blip cstate="print" r:embed="rId7"/>
          <a:srcRect l="54545"/>
          <a:stretch>
            <a:fillRect/>
          </a:stretch>
        </p:blipFill>
        <p:spPr bwMode="auto">
          <a:xfrm>
            <a:off x="8215338" y="1928802"/>
            <a:ext cx="714380" cy="1571636"/>
          </a:xfrm>
          <a:prstGeom prst="rect">
            <a:avLst/>
          </a:prstGeom>
          <a:noFill/>
        </p:spPr>
      </p:pic>
      <p:pic>
        <p:nvPicPr>
          <p:cNvPr descr="C:\Users\Леля\Pictures\картинки к ПДД\f66e5c3d25a993cbdaf1df2dd065358c.jpg" id="2054" name="Picture 6"/>
          <p:cNvPicPr>
            <a:picLocks noChangeArrowheads="1" noChangeAspect="1"/>
          </p:cNvPicPr>
          <p:nvPr/>
        </p:nvPicPr>
        <p:blipFill>
          <a:blip cstate="print" r:embed="rId8"/>
          <a:srcRect r="50567"/>
          <a:stretch>
            <a:fillRect/>
          </a:stretch>
        </p:blipFill>
        <p:spPr bwMode="auto">
          <a:xfrm>
            <a:off x="6143636" y="1643050"/>
            <a:ext cx="857256" cy="1734182"/>
          </a:xfrm>
          <a:prstGeom prst="rect">
            <a:avLst/>
          </a:prstGeom>
          <a:noFill/>
        </p:spPr>
      </p:pic>
      <p:pic>
        <p:nvPicPr>
          <p:cNvPr descr="C:\Users\Леля\Pictures\картинки к ПДД\f66e5c3d25a993cbdaf1df2dd065358c.jpg" id="12" name="Picture 6"/>
          <p:cNvPicPr>
            <a:picLocks noChangeArrowheads="1" noChangeAspect="1"/>
          </p:cNvPicPr>
          <p:nvPr/>
        </p:nvPicPr>
        <p:blipFill>
          <a:blip cstate="print" r:embed="rId8"/>
          <a:srcRect l="49433"/>
          <a:stretch>
            <a:fillRect/>
          </a:stretch>
        </p:blipFill>
        <p:spPr bwMode="auto">
          <a:xfrm>
            <a:off x="7929586" y="4714884"/>
            <a:ext cx="876926" cy="1734182"/>
          </a:xfrm>
          <a:prstGeom prst="rect">
            <a:avLst/>
          </a:prstGeom>
          <a:noFill/>
        </p:spPr>
      </p:pic>
      <p:pic>
        <p:nvPicPr>
          <p:cNvPr descr="C:\Users\Леля\Pictures\картинки к ПДД\длгнгн.jpg" id="2055" name="Picture 7"/>
          <p:cNvPicPr>
            <a:picLocks noChangeArrowheads="1" noChangeAspect="1"/>
          </p:cNvPicPr>
          <p:nvPr/>
        </p:nvPicPr>
        <p:blipFill>
          <a:blip cstate="print"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9667"/>
          <a:stretch>
            <a:fillRect/>
          </a:stretch>
        </p:blipFill>
        <p:spPr bwMode="auto">
          <a:xfrm>
            <a:off x="5786446" y="4643446"/>
            <a:ext cx="857256" cy="1500198"/>
          </a:xfrm>
          <a:prstGeom prst="rect">
            <a:avLst/>
          </a:prstGeom>
          <a:noFill/>
        </p:spPr>
      </p:pic>
      <p:pic>
        <p:nvPicPr>
          <p:cNvPr descr="C:\Users\Леля\Pictures\картинки к ПДД\длгнгн.jpg" id="14" name="Picture 7"/>
          <p:cNvPicPr>
            <a:picLocks noChangeArrowheads="1" noChangeAspect="1"/>
          </p:cNvPicPr>
          <p:nvPr/>
        </p:nvPicPr>
        <p:blipFill>
          <a:blip cstate="print"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333"/>
          <a:stretch>
            <a:fillRect/>
          </a:stretch>
        </p:blipFill>
        <p:spPr bwMode="auto">
          <a:xfrm>
            <a:off x="5143504" y="1714488"/>
            <a:ext cx="845901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delay="0" evt="onClick">
                    <p:tgtEl>
                      <p:spTgt spid="205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064 L -0.37327 -0.27659 " pathEditMode="relative" ptsTypes="AA" rAng="0">
                                      <p:cBhvr>
                                        <p:cTn dur="2000" fill="hold" id="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laser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050"/>
                  </p:tgtEl>
                </p:cond>
              </p:nextCondLst>
            </p:seq>
            <p:seq concurrent="1" nextAc="seek">
              <p:cTn evtFilter="cancelBubble" fill="hold" id="7" nodeType="interactiveSeq" restart="whenNotActive">
                <p:stCondLst>
                  <p:cond delay="0" evt="onClick">
                    <p:tgtEl>
                      <p:spTgt spid="205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8">
                      <p:stCondLst>
                        <p:cond delay="0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0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948 L -0.41389 -0.03238 " pathEditMode="relative" ptsTypes="AA" rAng="0">
                                      <p:cBhvr>
                                        <p:cTn dur="20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laser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053"/>
                  </p:tgtEl>
                </p:cond>
              </p:nextCondLst>
            </p:seq>
            <p:seq concurrent="1" nextAc="seek">
              <p:cTn evtFilter="cancelBubble" fill="hold" id="12" nodeType="interactiveSeq" restart="whenNotActive">
                <p:stCondLst>
                  <p:cond delay="0" evt="onClick">
                    <p:tgtEl>
                      <p:spTgt spid="2055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3">
                      <p:stCondLst>
                        <p:cond delay="0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5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0.05666 L 0.15903 0.42391 " pathEditMode="relative" ptsTypes="AA" rAng="0">
                                      <p:cBhvr>
                                        <p:cTn dur="20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1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laser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055"/>
                  </p:tgtEl>
                </p:cond>
              </p:nextCondLst>
            </p:seq>
            <p:seq concurrent="1" nextAc="seek">
              <p:cTn evtFilter="cancelBubble" fill="hold" id="17" nodeType="interactiveSeq" restart="whenNotActive">
                <p:stCondLst>
                  <p:cond delay="0" evt="onClick">
                    <p:tgtEl>
                      <p:spTgt spid="205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18">
                      <p:stCondLst>
                        <p:cond delay="0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20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1457 L -0.33194 0.19287 " pathEditMode="relative" ptsTypes="AA" rAng="0">
                                      <p:cBhvr>
                                        <p:cTn dur="2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laser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051"/>
                  </p:tgtEl>
                </p:cond>
              </p:nextCondLst>
            </p:seq>
            <p:seq concurrent="1" nextAc="seek">
              <p:cTn evtFilter="cancelBubble" fill="hold" id="22" nodeType="interactiveSeq" restart="whenNotActive">
                <p:stCondLst>
                  <p:cond delay="0" evt="onClick">
                    <p:tgtEl>
                      <p:spTgt spid="205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23">
                      <p:stCondLst>
                        <p:cond delay="0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25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0.1006 L -0.06962 0.17391 " pathEditMode="relative" ptsTypes="AA" rAng="0">
                                      <p:cBhvr>
                                        <p:cTn dur="20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laser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052"/>
                  </p:tgtEl>
                </p:cond>
              </p:nextCondLst>
            </p:seq>
            <p:seq concurrent="1" nextAc="seek">
              <p:cTn evtFilter="cancelBubble" fill="hold" id="27" nodeType="interactiveSeq" restart="whenNotActive">
                <p:stCondLst>
                  <p:cond delay="0" evt="onClick">
                    <p:tgtEl>
                      <p:spTgt spid="205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28">
                      <p:stCondLst>
                        <p:cond delay="0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30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148E-6 L -0.10017 -0.45005 " pathEditMode="relative" ptsTypes="AA" rAng="0">
                                      <p:cBhvr>
                                        <p:cTn dur="2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2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laser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  <a:noFill/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Незнайка совсем не знаком со служебными машинами, которым уступают дорогу все водители.  Не знает их номера телефона. Соедините транспорт с номером телефона данной службы.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Леля\Pictures\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21" t="36842" r="54605" b="38596"/>
          <a:stretch>
            <a:fillRect/>
          </a:stretch>
        </p:blipFill>
        <p:spPr bwMode="auto">
          <a:xfrm>
            <a:off x="357158" y="2071678"/>
            <a:ext cx="3265737" cy="1143008"/>
          </a:xfrm>
          <a:prstGeom prst="rect">
            <a:avLst/>
          </a:prstGeom>
          <a:noFill/>
        </p:spPr>
      </p:pic>
      <p:pic>
        <p:nvPicPr>
          <p:cNvPr id="4" name="Picture 2" descr="C:\Users\Леля\Pictures\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34" r="52631" b="64912"/>
          <a:stretch>
            <a:fillRect/>
          </a:stretch>
        </p:blipFill>
        <p:spPr bwMode="auto">
          <a:xfrm>
            <a:off x="5457799" y="1785926"/>
            <a:ext cx="3686201" cy="1714512"/>
          </a:xfrm>
          <a:prstGeom prst="rect">
            <a:avLst/>
          </a:prstGeom>
          <a:noFill/>
        </p:spPr>
      </p:pic>
      <p:pic>
        <p:nvPicPr>
          <p:cNvPr id="5" name="Picture 2" descr="C:\Users\Леля\Pictures\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21" t="63158" r="50658"/>
          <a:stretch>
            <a:fillRect/>
          </a:stretch>
        </p:blipFill>
        <p:spPr bwMode="auto">
          <a:xfrm>
            <a:off x="571472" y="3786190"/>
            <a:ext cx="3592311" cy="1714512"/>
          </a:xfrm>
          <a:prstGeom prst="rect">
            <a:avLst/>
          </a:prstGeom>
          <a:noFill/>
        </p:spPr>
      </p:pic>
      <p:pic>
        <p:nvPicPr>
          <p:cNvPr id="3075" name="Picture 3" descr="C:\Users\Леля\Pictures\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416" t="64493" r="3726"/>
          <a:stretch>
            <a:fillRect/>
          </a:stretch>
        </p:blipFill>
        <p:spPr bwMode="auto">
          <a:xfrm>
            <a:off x="5357818" y="3929066"/>
            <a:ext cx="3259556" cy="1555317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714348" y="557214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7488" y="557214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57752" y="557214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58016" y="557214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Леля\Pictures\neznayka_i_svetofor_5_800x600_315x2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857496"/>
            <a:ext cx="2095601" cy="1570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0435E-6 L 0.49618 -0.57701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8 -0.05342 L -0.18542 -0.588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2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765E-6 L 0.28889 -0.305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30435E-6 L -0.51181 -0.32516 " pathEditMode="relative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143008"/>
          </a:xfrm>
        </p:spPr>
        <p:txBody>
          <a:bodyPr>
            <a:noAutofit/>
          </a:bodyPr>
          <a:lstStyle/>
          <a:p>
            <a:r>
              <a:rPr dirty="0" lang="ru-RU" smtClean="0" sz="2400">
                <a:latin charset="0" pitchFamily="34" typeface="Arial"/>
                <a:cs charset="0" pitchFamily="34" typeface="Arial"/>
              </a:rPr>
              <a:t>Расскажите Незнайке на какой картинке изображено место, безопасное для игры детей. А где играть опасно? Почему?</a:t>
            </a:r>
            <a:endParaRPr dirty="0" lang="ru-RU" sz="2400">
              <a:latin charset="0" pitchFamily="34" typeface="Arial"/>
              <a:cs charset="0" pitchFamily="34" typeface="Arial"/>
            </a:endParaRPr>
          </a:p>
        </p:txBody>
      </p:sp>
      <p:pic>
        <p:nvPicPr>
          <p:cNvPr descr="C:\Users\Леля\Pictures\hello_html_43ddf3dc.jpg" id="4098" name="Picture 2"/>
          <p:cNvPicPr>
            <a:picLocks noChangeArrowheads="1"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12"/>
            <a:ext cx="3105880" cy="2214578"/>
          </a:xfrm>
          <a:prstGeom prst="rect">
            <a:avLst/>
          </a:prstGeom>
          <a:noFill/>
        </p:spPr>
      </p:pic>
      <p:pic>
        <p:nvPicPr>
          <p:cNvPr descr="C:\Users\Леля\Pictures\img3.jpg" id="4100" name="Picture 4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6215074" y="1643050"/>
            <a:ext cx="2765859" cy="2071702"/>
          </a:xfrm>
          <a:prstGeom prst="rect">
            <a:avLst/>
          </a:prstGeom>
          <a:noFill/>
        </p:spPr>
      </p:pic>
      <p:pic>
        <p:nvPicPr>
          <p:cNvPr descr="C:\Users\Леля\Pictures\vJ08aB1NlHvI_1200x0_AybP2us9.jpg" id="4101" name="Picture 5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214282" y="4143380"/>
            <a:ext cx="2829574" cy="2214578"/>
          </a:xfrm>
          <a:prstGeom prst="rect">
            <a:avLst/>
          </a:prstGeom>
          <a:noFill/>
        </p:spPr>
      </p:pic>
      <p:pic>
        <p:nvPicPr>
          <p:cNvPr descr="C:\Users\Леля\Pictures\slide-29.jpg" id="4102" name="Picture 6"/>
          <p:cNvPicPr>
            <a:picLocks noChangeArrowheads="1" noChangeAspect="1"/>
          </p:cNvPicPr>
          <p:nvPr/>
        </p:nvPicPr>
        <p:blipFill>
          <a:blip r:embed="rId7"/>
          <a:srcRect b="-117" r="-132"/>
          <a:stretch>
            <a:fillRect/>
          </a:stretch>
        </p:blipFill>
        <p:spPr bwMode="auto">
          <a:xfrm>
            <a:off x="6500826" y="4143380"/>
            <a:ext cx="2305102" cy="2154451"/>
          </a:xfrm>
          <a:prstGeom prst="rect">
            <a:avLst/>
          </a:prstGeom>
          <a:noFill/>
        </p:spPr>
      </p:pic>
      <p:pic>
        <p:nvPicPr>
          <p:cNvPr descr="C:\Users\Леля\Pictures\0006-012-.jpg" id="4103" name="Picture 7"/>
          <p:cNvPicPr>
            <a:picLocks noChangeArrowheads="1" noChangeAspect="1"/>
          </p:cNvPicPr>
          <p:nvPr/>
        </p:nvPicPr>
        <p:blipFill>
          <a:blip r:embed="rId8"/>
          <a:srcRect b="-45" r="57"/>
          <a:stretch>
            <a:fillRect/>
          </a:stretch>
        </p:blipFill>
        <p:spPr bwMode="auto">
          <a:xfrm>
            <a:off x="3286116" y="4143380"/>
            <a:ext cx="2988177" cy="2144713"/>
          </a:xfrm>
          <a:prstGeom prst="rect">
            <a:avLst/>
          </a:prstGeom>
          <a:noFill/>
        </p:spPr>
      </p:pic>
      <p:pic>
        <p:nvPicPr>
          <p:cNvPr descr="C:\Users\Леля\Pictures\0003-002-.png" id="3" name="Picture 2"/>
          <p:cNvPicPr>
            <a:picLocks noChangeArrowheads="1"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1643050"/>
            <a:ext cx="2786464" cy="2071702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3214678" y="3286124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215074" y="3286124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0" y="585789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286116" y="585789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500826" y="585789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42844" y="3214686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0" name="Улыбающееся лицо 19"/>
          <p:cNvSpPr/>
          <p:nvPr/>
        </p:nvSpPr>
        <p:spPr>
          <a:xfrm>
            <a:off x="0" y="3143248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1" name="Улыбающееся лицо 20"/>
          <p:cNvSpPr/>
          <p:nvPr/>
        </p:nvSpPr>
        <p:spPr>
          <a:xfrm>
            <a:off x="0" y="5786454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2" name="Улыбающееся лицо 21"/>
          <p:cNvSpPr/>
          <p:nvPr/>
        </p:nvSpPr>
        <p:spPr>
          <a:xfrm>
            <a:off x="3143240" y="3214686"/>
            <a:ext cx="914400" cy="914400"/>
          </a:xfrm>
          <a:prstGeom prst="smileyFace">
            <a:avLst>
              <a:gd fmla="val -4653" name="adj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3" name="Улыбающееся лицо 22"/>
          <p:cNvSpPr/>
          <p:nvPr/>
        </p:nvSpPr>
        <p:spPr>
          <a:xfrm>
            <a:off x="6143636" y="3214686"/>
            <a:ext cx="914400" cy="914400"/>
          </a:xfrm>
          <a:prstGeom prst="smileyFace">
            <a:avLst>
              <a:gd fmla="val -4653" name="adj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4" name="Улыбающееся лицо 23"/>
          <p:cNvSpPr/>
          <p:nvPr/>
        </p:nvSpPr>
        <p:spPr>
          <a:xfrm>
            <a:off x="3214678" y="5715016"/>
            <a:ext cx="914400" cy="914400"/>
          </a:xfrm>
          <a:prstGeom prst="smileyFace">
            <a:avLst>
              <a:gd fmla="val -4653" name="adj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5" name="Улыбающееся лицо 24"/>
          <p:cNvSpPr/>
          <p:nvPr/>
        </p:nvSpPr>
        <p:spPr>
          <a:xfrm>
            <a:off x="6429388" y="5715016"/>
            <a:ext cx="914400" cy="914400"/>
          </a:xfrm>
          <a:prstGeom prst="smileyFace">
            <a:avLst>
              <a:gd fmla="val -4653" name="adj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applause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drumroll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drumroll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applause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drumroll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builtIn="1" name="drumroll.wav"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20"/>
      <p:bldP animBg="1" grpId="0" spid="21"/>
      <p:bldP animBg="1" grpId="0" spid="22"/>
      <p:bldP animBg="1" grpId="0" spid="23"/>
      <p:bldP animBg="1" grpId="0" spid="24"/>
      <p:bldP animBg="1" grpId="0" spid="2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Научите Незнайку  правилам движения на перекрёстке.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Леля\Pictures\c1e487ea0bd83545113aa22f164001c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572396" cy="502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290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дошкольное образовательное учреждение детский сад №3 общеразвивающего вида с приоритетным осуществлением деятельности по художественно-эстетическому направлению развития детей  г. Курлово </vt:lpstr>
      <vt:lpstr>улиц.</vt:lpstr>
      <vt:lpstr>Воспитатель: Ребята , сегодня с Незнайкой случилась неприятность: «Попав в большой и шумный город. Он растерялся и пропал… не зная знаков светофора, чуть под машину не попал!» Почему так случилось? Дети: Потому что Незнайка не знает правила дорожного движения. Воспитатель: Согласна с вами.  Как же быть? Дети: Надо научить Незнайку правилам дорожного движения. Воспитатель: Тогда отправляемся в безопасное путешествие. </vt:lpstr>
      <vt:lpstr>Познакомим Незнайку с сигналами светофора. Расставьте сигналы на свои места и расскажите о их назначении</vt:lpstr>
      <vt:lpstr>Расскажите Незнайке, что обозначают дорожные знаки в городе. Расставьте их на свои места</vt:lpstr>
      <vt:lpstr>А здесь все дорожные знаки перепутаны, а некоторые даже порваны. Нужно помочь Незнайке починить их и рассказать, что обозначает каждый знак.</vt:lpstr>
      <vt:lpstr>Незнайка совсем не знаком со служебными машинами, которым уступают дорогу все водители.  Не знает их номера телефона. Соедините транспорт с номером телефона данной службы.</vt:lpstr>
      <vt:lpstr>Расскажите Незнайке на какой картинке изображено место, безопасное для игры детей. А где играть опасно? Почему?</vt:lpstr>
      <vt:lpstr>Научите Незнайку  правилам движения на перекрёстке.</vt:lpstr>
      <vt:lpstr>Отгадайте, кому сейчас звонит Незнайка, и чей телефон зазвонит?</vt:lpstr>
      <vt:lpstr>Дорисуйте дорожные знаки</vt:lpstr>
      <vt:lpstr>Разгадайте кроссворд и вы узнаете очень важное слово как для пешеходов, так и для водителей. Вставьте в клеточки первые буквы слов.</vt:lpstr>
      <vt:lpstr>Слайд 13</vt:lpstr>
      <vt:lpstr> Вы познакомили Незнайку с Правилами дорожного движения. Теперь он стал грамотным пешеходом и никогда не потеряется в потоке городских улиц.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Грамотный пешеход</dc:title>
  <dc:creator>Леля</dc:creator>
  <cp:lastModifiedBy>Леля</cp:lastModifiedBy>
  <cp:revision>53</cp:revision>
  <dcterms:created xsi:type="dcterms:W3CDTF">2020-09-28T06:55:28Z</dcterms:created>
  <dcterms:modified xsi:type="dcterms:W3CDTF">2020-09-30T07:37:04Z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2843739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S9.1.0</vt:lpwstr>
  </property>
</Properties>
</file>