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4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3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5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260648" y="2204864"/>
            <a:ext cx="8136904" cy="129614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ИГРА-ВИКТОРИНА 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«МАСЛЕНИЦА»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76672"/>
            <a:ext cx="9144000" cy="175260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Муниципальное бюджетное дошкольное образовательное учреждение детский сад №3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общеразвивающего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вида с приоритетным осуществлением деятельности по художественно-эстетическому направлению развития детей город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Курлово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40152" y="6398568"/>
            <a:ext cx="3491880" cy="459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Подготовила: М.А.Ефремова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Vstrecha_-_kopiy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3212976"/>
            <a:ext cx="4323622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403648" y="1412776"/>
            <a:ext cx="7848872" cy="4176464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Чтобы прыгать через костер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Таким образом провожали весну-красну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Таким образом провожали зиму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260648"/>
            <a:ext cx="5841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8.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Зачем сжигали чучело Масленицы?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1475656" y="1196752"/>
            <a:ext cx="792088" cy="72008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1475656" y="2585508"/>
            <a:ext cx="792088" cy="72008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1475656" y="4005064"/>
            <a:ext cx="792088" cy="72008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9" name="Стрелка вправо 8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428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476672"/>
            <a:ext cx="74727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9.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какой день Масленицы ходят к теще на блины?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1331640" y="1484784"/>
            <a:ext cx="2664296" cy="1944216"/>
          </a:xfrm>
          <a:prstGeom prst="star32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Суббота</a:t>
            </a:r>
            <a:endParaRPr lang="ru-RU" sz="2400" dirty="0"/>
          </a:p>
        </p:txBody>
      </p:sp>
      <p:sp>
        <p:nvSpPr>
          <p:cNvPr id="6" name="32-конечная звезда 5"/>
          <p:cNvSpPr/>
          <p:nvPr/>
        </p:nvSpPr>
        <p:spPr>
          <a:xfrm>
            <a:off x="3635896" y="3861048"/>
            <a:ext cx="2664296" cy="1944216"/>
          </a:xfrm>
          <a:prstGeom prst="star32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Среда</a:t>
            </a:r>
            <a:endParaRPr lang="ru-RU" sz="2400" dirty="0"/>
          </a:p>
        </p:txBody>
      </p:sp>
      <p:sp>
        <p:nvSpPr>
          <p:cNvPr id="7" name="32-конечная звезда 6"/>
          <p:cNvSpPr/>
          <p:nvPr/>
        </p:nvSpPr>
        <p:spPr>
          <a:xfrm>
            <a:off x="6012160" y="1484784"/>
            <a:ext cx="2664296" cy="1944216"/>
          </a:xfrm>
          <a:prstGeom prst="star32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Пятница</a:t>
            </a:r>
            <a:endParaRPr lang="ru-RU" sz="2400" dirty="0"/>
          </a:p>
        </p:txBody>
      </p:sp>
      <p:sp>
        <p:nvSpPr>
          <p:cNvPr id="8" name="Стрелка влево 7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9" name="Стрелка вправо 8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2553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499992" y="1844824"/>
            <a:ext cx="6400800" cy="3618736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«Не прощу никогда»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«Бог тебя простит»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«Может и прощу»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2385"/>
            <a:ext cx="9144000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10.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Прощенное воскресенье увидев знакомого </a:t>
            </a:r>
          </a:p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обычно говорили:</a:t>
            </a:r>
          </a:p>
          <a:p>
            <a:pPr algn="ctr"/>
            <a:r>
              <a:rPr lang="ru-RU" sz="2400" b="1" cap="none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«Прости меня, пожалуйста», на что отвечали:</a:t>
            </a:r>
            <a:endParaRPr lang="ru-RU" sz="2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4211960" y="1700808"/>
            <a:ext cx="792088" cy="72008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4283968" y="2996952"/>
            <a:ext cx="792088" cy="72008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4283968" y="4365104"/>
            <a:ext cx="792088" cy="72008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9" name="Стрелка вправо 8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2996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148064" y="1556792"/>
            <a:ext cx="5824736" cy="4122792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   Родителям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   Старикам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    Нищим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5876" y="332656"/>
            <a:ext cx="67281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11.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Кому было принято отдавать первый блин,</a:t>
            </a:r>
          </a:p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испечённый в Масленицу?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5004048" y="1268760"/>
            <a:ext cx="1008112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5035624" y="2708920"/>
            <a:ext cx="1008112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5048347" y="4293096"/>
            <a:ext cx="1008112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9" name="Стрелка вправо 8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4798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9417" y="0"/>
            <a:ext cx="7844583" cy="12926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12.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какой день масленичной недели одной из забав</a:t>
            </a:r>
          </a:p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русских мужиков была борьба с медведем?</a:t>
            </a:r>
            <a:r>
              <a:rPr lang="ru-RU" sz="2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endParaRPr lang="ru-RU" sz="2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3419872" y="1412776"/>
            <a:ext cx="2689677" cy="2083089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Среда</a:t>
            </a:r>
            <a:endParaRPr lang="ru-RU" dirty="0"/>
          </a:p>
        </p:txBody>
      </p:sp>
      <p:sp>
        <p:nvSpPr>
          <p:cNvPr id="6" name="32-конечная звезда 5"/>
          <p:cNvSpPr/>
          <p:nvPr/>
        </p:nvSpPr>
        <p:spPr>
          <a:xfrm>
            <a:off x="6372200" y="1340768"/>
            <a:ext cx="2516149" cy="216024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Вторник</a:t>
            </a:r>
            <a:endParaRPr lang="ru-RU" dirty="0"/>
          </a:p>
        </p:txBody>
      </p:sp>
      <p:sp>
        <p:nvSpPr>
          <p:cNvPr id="7" name="32-конечная звезда 6"/>
          <p:cNvSpPr/>
          <p:nvPr/>
        </p:nvSpPr>
        <p:spPr>
          <a:xfrm>
            <a:off x="6300192" y="3717032"/>
            <a:ext cx="2646295" cy="216024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Пятница</a:t>
            </a:r>
            <a:endParaRPr lang="ru-RU" dirty="0"/>
          </a:p>
        </p:txBody>
      </p:sp>
      <p:sp>
        <p:nvSpPr>
          <p:cNvPr id="8" name="32-конечная звезда 7"/>
          <p:cNvSpPr/>
          <p:nvPr/>
        </p:nvSpPr>
        <p:spPr>
          <a:xfrm>
            <a:off x="3563888" y="3789040"/>
            <a:ext cx="2516149" cy="2083089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Четверг</a:t>
            </a:r>
            <a:endParaRPr lang="ru-RU" dirty="0"/>
          </a:p>
        </p:txBody>
      </p:sp>
      <p:sp>
        <p:nvSpPr>
          <p:cNvPr id="9" name="Стрелка влево 8">
            <a:hlinkClick r:id="rId5" action="ppaction://hlinksldjump"/>
          </p:cNvPr>
          <p:cNvSpPr/>
          <p:nvPr/>
        </p:nvSpPr>
        <p:spPr>
          <a:xfrm>
            <a:off x="5308703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10" name="Стрелка вправо 9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4277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572000" y="1484784"/>
            <a:ext cx="6120680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</a:t>
            </a:r>
          </a:p>
          <a:p>
            <a:pPr marL="45720" indent="0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Теща  ждала в гости зятя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Зять ждал в гости тещу </a:t>
            </a: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rgbClr val="0D852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rgbClr val="0D852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rgbClr val="0D852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rgbClr val="0D852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0D852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0D852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  </a:t>
            </a:r>
            <a:endParaRPr lang="ru-RU" dirty="0">
              <a:solidFill>
                <a:srgbClr val="0D852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2307" y="0"/>
            <a:ext cx="82916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13.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пятницу «Тёщины вечера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кто кого ждал в гости?</a:t>
            </a:r>
            <a:r>
              <a:rPr lang="ru-RU" sz="2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endParaRPr lang="ru-RU" sz="2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32-конечная звезда 5"/>
          <p:cNvSpPr/>
          <p:nvPr/>
        </p:nvSpPr>
        <p:spPr>
          <a:xfrm>
            <a:off x="3131840" y="1628800"/>
            <a:ext cx="1080120" cy="864096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3131840" y="3403880"/>
            <a:ext cx="1080120" cy="864096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9" name="Стрелка вправо 8">
            <a:hlinkClick r:id="" action="ppaction://noaction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1132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123728" y="548680"/>
            <a:ext cx="7749480" cy="347472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14. С чем ассоциируется блин в это праздник?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32-конечная звезда 3"/>
          <p:cNvSpPr/>
          <p:nvPr/>
        </p:nvSpPr>
        <p:spPr>
          <a:xfrm>
            <a:off x="4499992" y="1916832"/>
            <a:ext cx="1008112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4531568" y="3356992"/>
            <a:ext cx="1008112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4544291" y="4941168"/>
            <a:ext cx="1008112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724128" y="5013176"/>
            <a:ext cx="25458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С солнцем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1916832"/>
            <a:ext cx="1967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С небом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3356992"/>
            <a:ext cx="2459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С цветами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55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84253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15.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 празднике Масленица присутствовали ряженые?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32-конечная звезда 5"/>
          <p:cNvSpPr/>
          <p:nvPr/>
        </p:nvSpPr>
        <p:spPr>
          <a:xfrm>
            <a:off x="3923928" y="3356992"/>
            <a:ext cx="2952328" cy="1872208"/>
          </a:xfrm>
          <a:prstGeom prst="star32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0D852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Да</a:t>
            </a:r>
            <a:endParaRPr lang="ru-RU" sz="2800" dirty="0">
              <a:solidFill>
                <a:srgbClr val="0D8521"/>
              </a:solidFill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084168" y="1268760"/>
            <a:ext cx="2952328" cy="1872208"/>
          </a:xfrm>
          <a:prstGeom prst="star32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0D852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Нет</a:t>
            </a:r>
            <a:endParaRPr lang="ru-RU" sz="2800" dirty="0">
              <a:solidFill>
                <a:srgbClr val="0D8521"/>
              </a:solidFill>
            </a:endParaRPr>
          </a:p>
        </p:txBody>
      </p:sp>
      <p:sp>
        <p:nvSpPr>
          <p:cNvPr id="5" name="Стрелка влево 4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8" name="Стрелка вправо 7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6549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участие!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shrovetide-праздника-2302993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296" b="14177"/>
          <a:stretch>
            <a:fillRect/>
          </a:stretch>
        </p:blipFill>
        <p:spPr>
          <a:xfrm>
            <a:off x="251520" y="1412776"/>
            <a:ext cx="9012873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4294967295"/>
          </p:nvPr>
        </p:nvSpPr>
        <p:spPr>
          <a:xfrm>
            <a:off x="3635896" y="404664"/>
            <a:ext cx="5508104" cy="511256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7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marL="0" indent="0" algn="just">
              <a:buNone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Проверить а также </a:t>
            </a: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асширить и углубить знания о народном празднике </a:t>
            </a: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«Масленица»</a:t>
            </a:r>
            <a:endParaRPr lang="ru-RU" sz="3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7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 Воспитание самостоятельности и умения работать в коллективе;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 Воспитание  уважения к традициям своего народа;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 Развитие внимания и </a:t>
            </a: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наблюдательности;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Развитие высокой творческой активности при выполнении коллективных и индивидуальных заданий.</a:t>
            </a:r>
          </a:p>
          <a:p>
            <a:pPr marL="45720" indent="0" algn="just">
              <a:buNone/>
            </a:pPr>
            <a:endParaRPr lang="ru-RU" b="1" dirty="0"/>
          </a:p>
        </p:txBody>
      </p:sp>
      <p:sp>
        <p:nvSpPr>
          <p:cNvPr id="3" name="16-конечная звезда 2">
            <a:hlinkClick r:id="rId4" action="ppaction://hlinksldjump"/>
          </p:cNvPr>
          <p:cNvSpPr/>
          <p:nvPr/>
        </p:nvSpPr>
        <p:spPr>
          <a:xfrm>
            <a:off x="4932040" y="5489848"/>
            <a:ext cx="3168352" cy="1368152"/>
          </a:xfrm>
          <a:prstGeom prst="star16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НАЧАТЬ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924944"/>
            <a:ext cx="3275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Для ответа на вопрос нажимай: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1475656" y="3212976"/>
            <a:ext cx="719207" cy="576064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3153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78572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1. С</a:t>
            </a:r>
            <a:r>
              <a:rPr lang="ru-RU" sz="32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колько </a:t>
            </a:r>
            <a:r>
              <a:rPr lang="ru-RU" sz="32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дней празднуется масленица?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3923928" y="2348880"/>
            <a:ext cx="1944216" cy="1534020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5 дней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32240" y="1196752"/>
            <a:ext cx="1944216" cy="1570039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7 дней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9" name="32-конечная звезда 8"/>
          <p:cNvSpPr/>
          <p:nvPr/>
        </p:nvSpPr>
        <p:spPr>
          <a:xfrm>
            <a:off x="6732240" y="3717032"/>
            <a:ext cx="1872208" cy="1551947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14 дней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6" name="Стрелка влево 5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8" name="Стрелка вправо 7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6826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CC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31797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2.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Масленица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– это праздник на котором..</a:t>
            </a:r>
            <a:endParaRPr lang="ru-RU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32-конечная звезда 1"/>
          <p:cNvSpPr/>
          <p:nvPr/>
        </p:nvSpPr>
        <p:spPr>
          <a:xfrm>
            <a:off x="3491880" y="1700808"/>
            <a:ext cx="719207" cy="576064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3491880" y="2780928"/>
            <a:ext cx="719207" cy="576064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3491880" y="3717032"/>
            <a:ext cx="719207" cy="576064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1772816"/>
            <a:ext cx="61926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ru-RU" sz="2400" dirty="0" smtClean="0">
                <a:ln w="18415" cmpd="sng">
                  <a:solidFill>
                    <a:srgbClr val="073E87">
                      <a:lumMod val="75000"/>
                    </a:srgbClr>
                  </a:solidFill>
                  <a:prstDash val="solid"/>
                </a:ln>
                <a:solidFill>
                  <a:srgbClr val="0D8521"/>
                </a:solidFill>
              </a:rPr>
              <a:t>Встречают лето и провожают весну</a:t>
            </a:r>
            <a:endParaRPr lang="ru-RU" sz="2400" b="0" cap="none" spc="0" dirty="0" smtClean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D8521"/>
              </a:solidFill>
            </a:endParaRPr>
          </a:p>
          <a:p>
            <a:pPr algn="ctr"/>
            <a:endParaRPr lang="ru-RU" sz="2400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sz="2400" dirty="0" smtClean="0">
              <a:ln w="18415" cmpd="sng">
                <a:solidFill>
                  <a:srgbClr val="0D852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2852936"/>
            <a:ext cx="555953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D85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dirty="0" smtClean="0">
                <a:ln w="18415" cmpd="sng">
                  <a:solidFill>
                    <a:srgbClr val="073E87">
                      <a:lumMod val="75000"/>
                    </a:srgbClr>
                  </a:solidFill>
                  <a:prstDash val="solid"/>
                </a:ln>
                <a:solidFill>
                  <a:srgbClr val="0D8521"/>
                </a:solidFill>
              </a:rPr>
              <a:t>Встречают </a:t>
            </a:r>
            <a:r>
              <a:rPr lang="ru-RU" sz="2400" dirty="0">
                <a:ln w="18415" cmpd="sng">
                  <a:solidFill>
                    <a:srgbClr val="073E87">
                      <a:lumMod val="75000"/>
                    </a:srgbClr>
                  </a:solidFill>
                  <a:prstDash val="solid"/>
                </a:ln>
                <a:solidFill>
                  <a:srgbClr val="0D8521"/>
                </a:solidFill>
              </a:rPr>
              <a:t>весну и провожают зиму</a:t>
            </a:r>
          </a:p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6200" y="3789040"/>
            <a:ext cx="50778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ru-RU" sz="2400" dirty="0" smtClean="0">
                <a:ln w="18415" cmpd="sng">
                  <a:solidFill>
                    <a:srgbClr val="073E87">
                      <a:lumMod val="75000"/>
                    </a:srgbClr>
                  </a:solidFill>
                  <a:prstDash val="solid"/>
                </a:ln>
                <a:solidFill>
                  <a:srgbClr val="0D8521"/>
                </a:solidFill>
              </a:rPr>
              <a:t>   Встречают зиму </a:t>
            </a:r>
            <a:r>
              <a:rPr lang="ru-RU" sz="2400" dirty="0">
                <a:ln w="18415" cmpd="sng">
                  <a:solidFill>
                    <a:srgbClr val="073E87">
                      <a:lumMod val="75000"/>
                    </a:srgbClr>
                  </a:solidFill>
                  <a:prstDash val="solid"/>
                </a:ln>
                <a:solidFill>
                  <a:srgbClr val="0D8521"/>
                </a:solidFill>
              </a:rPr>
              <a:t>и провожают </a:t>
            </a:r>
            <a:r>
              <a:rPr lang="ru-RU" sz="2400" dirty="0" smtClean="0">
                <a:ln w="18415" cmpd="sng">
                  <a:solidFill>
                    <a:srgbClr val="073E87">
                      <a:lumMod val="75000"/>
                    </a:srgbClr>
                  </a:solidFill>
                  <a:prstDash val="solid"/>
                </a:ln>
                <a:solidFill>
                  <a:srgbClr val="0D8521"/>
                </a:solidFill>
              </a:rPr>
              <a:t>осень</a:t>
            </a:r>
            <a:endParaRPr lang="ru-RU" sz="2400" dirty="0">
              <a:ln w="18415" cmpd="sng">
                <a:solidFill>
                  <a:srgbClr val="073E87">
                    <a:lumMod val="75000"/>
                  </a:srgbClr>
                </a:solidFill>
                <a:prstDash val="solid"/>
              </a:ln>
              <a:solidFill>
                <a:srgbClr val="0D8521"/>
              </a:solidFill>
            </a:endParaRPr>
          </a:p>
        </p:txBody>
      </p:sp>
      <p:sp>
        <p:nvSpPr>
          <p:cNvPr id="10" name="Стрелка вправо 9">
            <a:hlinkClick r:id="rId5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  <p:sp>
        <p:nvSpPr>
          <p:cNvPr id="11" name="Стрелка влево 10">
            <a:hlinkClick r:id="rId6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9482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4294967295"/>
          </p:nvPr>
        </p:nvSpPr>
        <p:spPr>
          <a:xfrm>
            <a:off x="5220072" y="1412776"/>
            <a:ext cx="5962853" cy="419379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8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Яичница</a:t>
            </a:r>
          </a:p>
          <a:p>
            <a:pPr marL="45720" indent="0">
              <a:buNone/>
            </a:pPr>
            <a:endParaRPr lang="ru-RU" sz="28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8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Пирог</a:t>
            </a:r>
          </a:p>
          <a:p>
            <a:pPr marL="45720" indent="0">
              <a:buNone/>
            </a:pPr>
            <a:endParaRPr lang="ru-RU" sz="28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8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Блины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rgbClr val="4E67C8">
                  <a:lumMod val="7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rgbClr val="4E67C8">
                  <a:lumMod val="7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476672"/>
            <a:ext cx="572277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3.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Главное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блюдо Масленицы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4860032" y="1484784"/>
            <a:ext cx="864096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4860032" y="2996952"/>
            <a:ext cx="864096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4860032" y="4581128"/>
            <a:ext cx="864096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лево 6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9" name="Стрелка вправо 8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2747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644008" y="1340768"/>
            <a:ext cx="5694250" cy="4098705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endParaRPr lang="ru-RU" sz="28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Медведь, колесо</a:t>
            </a:r>
          </a:p>
          <a:p>
            <a:pPr marL="45720" indent="0">
              <a:buNone/>
            </a:pPr>
            <a:endParaRPr lang="ru-RU" sz="28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8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8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Папоротник, венок</a:t>
            </a:r>
          </a:p>
          <a:p>
            <a:pPr marL="45720" indent="0">
              <a:buNone/>
            </a:pPr>
            <a:endParaRPr lang="ru-RU" sz="28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8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Яйцо, вода, огонь </a:t>
            </a:r>
            <a:endParaRPr lang="ru-RU" sz="28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116632"/>
            <a:ext cx="6166368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4.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Дополните символы Масленицы:</a:t>
            </a:r>
          </a:p>
          <a:p>
            <a:pPr algn="ctr"/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Блин, чучело…</a:t>
            </a:r>
            <a:endParaRPr lang="ru-RU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4067944" y="1844824"/>
            <a:ext cx="720080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4067944" y="3284984"/>
            <a:ext cx="720080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4067944" y="4869160"/>
            <a:ext cx="720080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5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  <p:sp>
        <p:nvSpPr>
          <p:cNvPr id="9" name="Стрелка влево 8">
            <a:hlinkClick r:id="rId6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9693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283968" y="1052736"/>
            <a:ext cx="5968752" cy="4320480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Купание в проруби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pPr marL="45720" indent="0">
              <a:buNone/>
            </a:pPr>
            <a:endParaRPr lang="ru-RU" sz="28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Взятие снежного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городка</a:t>
            </a:r>
            <a:endParaRPr lang="ru-RU" sz="28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8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Прыжки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через костер</a:t>
            </a:r>
            <a:endParaRPr lang="ru-RU" sz="3600" b="1" dirty="0" smtClean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2126" y="476672"/>
            <a:ext cx="77553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5. </a:t>
            </a:r>
            <a:r>
              <a:rPr lang="ru-RU" sz="28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Одна из традиционных масленичных забав:</a:t>
            </a:r>
            <a:endParaRPr lang="ru-RU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3419872" y="1628800"/>
            <a:ext cx="763782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3419872" y="2708920"/>
            <a:ext cx="763782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3419872" y="3645024"/>
            <a:ext cx="763782" cy="648072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9" name="Стрелка вправо 8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5285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051720" y="1412776"/>
            <a:ext cx="8280920" cy="4698856"/>
          </a:xfrm>
          <a:prstGeom prst="rect">
            <a:avLst/>
          </a:prstGeom>
        </p:spPr>
        <p:txBody>
          <a:bodyPr/>
          <a:lstStyle/>
          <a:p>
            <a:pPr marL="45720" indent="0" algn="just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rgbClr val="4E67C8">
                  <a:lumMod val="7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45720" indent="0" algn="just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Понедельник                     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</a:t>
            </a:r>
            <a:r>
              <a:rPr lang="ru-RU" sz="2400" b="1" spc="50" dirty="0" err="1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Заигрыш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</a:t>
            </a:r>
          </a:p>
          <a:p>
            <a:pPr marL="45720" indent="0" algn="just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Вторник                             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0D852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«Разгуляй»</a:t>
            </a:r>
          </a:p>
          <a:p>
            <a:pPr marL="45720" indent="0" algn="just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Среда                                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750C86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«Тещины вечера»</a:t>
            </a:r>
          </a:p>
          <a:p>
            <a:pPr marL="45720" indent="0" algn="just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Четверг                             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E56C1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«Встреча»</a:t>
            </a:r>
          </a:p>
          <a:p>
            <a:pPr marL="45720" indent="0" algn="just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Пятница                             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«Проводы»</a:t>
            </a:r>
          </a:p>
          <a:p>
            <a:pPr marL="45720" indent="0" algn="just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Суббота                             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«Лакомка»</a:t>
            </a:r>
          </a:p>
          <a:p>
            <a:pPr marL="45720" indent="0" algn="just">
              <a:buNone/>
            </a:pP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Воскресенье                     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«Золовкины посиделки»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476672"/>
            <a:ext cx="691734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6.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Дайте правильные названия </a:t>
            </a:r>
          </a:p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дням масленичной недели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  <p:sp>
        <p:nvSpPr>
          <p:cNvPr id="6" name="Стрелка влево 5">
            <a:hlinkClick r:id="rId4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0331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987824" y="1340768"/>
            <a:ext cx="6552728" cy="4104456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0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Мясо, рыба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Окрошка, пироги с капустой</a:t>
            </a:r>
          </a:p>
          <a:p>
            <a:pPr marL="45720" indent="0">
              <a:buNone/>
            </a:pPr>
            <a:endParaRPr lang="ru-RU" sz="2400" b="1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endParaRPr lang="ru-RU" sz="2400" b="1" spc="50" dirty="0" smtClean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marL="45720" indent="0">
              <a:buNone/>
            </a:pPr>
            <a:r>
              <a:rPr lang="ru-RU" sz="24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      Творог, сыр, масло, сметана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5889" y="404664"/>
            <a:ext cx="71481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7. </a:t>
            </a:r>
            <a:r>
              <a:rPr lang="ru-RU" sz="24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4E67C8">
                    <a:lumMod val="7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Какие продукты употреблялись на Масленицу?</a:t>
            </a:r>
            <a:endParaRPr lang="ru-RU" sz="2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2915816" y="1196752"/>
            <a:ext cx="864096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2915816" y="2636912"/>
            <a:ext cx="864096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2915816" y="4005064"/>
            <a:ext cx="864096" cy="792088"/>
          </a:xfrm>
          <a:prstGeom prst="star3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5" action="ppaction://hlinksldjump"/>
          </p:cNvPr>
          <p:cNvSpPr/>
          <p:nvPr/>
        </p:nvSpPr>
        <p:spPr>
          <a:xfrm>
            <a:off x="5580112" y="5949280"/>
            <a:ext cx="1512168" cy="72008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НАЗАД</a:t>
            </a:r>
            <a:endParaRPr lang="ru-RU" dirty="0"/>
          </a:p>
        </p:txBody>
      </p:sp>
      <p:sp>
        <p:nvSpPr>
          <p:cNvPr id="9" name="Стрелка вправо 8">
            <a:hlinkClick r:id="rId6" action="ppaction://hlinksldjump"/>
          </p:cNvPr>
          <p:cNvSpPr/>
          <p:nvPr/>
        </p:nvSpPr>
        <p:spPr>
          <a:xfrm>
            <a:off x="7380312" y="5949280"/>
            <a:ext cx="151216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0045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Экран (4:3)</PresentationFormat>
  <Paragraphs>151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ИГРА-ВИКТОРИНА  «МАСЛЕНИЦА»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Спасибо за участие!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ИГРА-ВИКТОРИНА  «МАСЛЕНИЦА»</dc:title>
  <dc:creator>Машуля</dc:creator>
  <cp:lastModifiedBy>Пользователь Windows</cp:lastModifiedBy>
  <cp:revision>1</cp:revision>
  <dcterms:created xsi:type="dcterms:W3CDTF">2021-03-27T13:11:05Z</dcterms:created>
  <dcterms:modified xsi:type="dcterms:W3CDTF">2021-03-27T14:11:53Z</dcterms:modified>
</cp:coreProperties>
</file>