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8" r:id="rId7"/>
    <p:sldId id="258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0000CC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8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145" y="1428736"/>
            <a:ext cx="843430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Интерактивная игра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для младшего дошкольного возраста</a:t>
            </a:r>
          </a:p>
          <a:p>
            <a:pPr algn="ctr"/>
            <a:r>
              <a:rPr lang="ru-RU" sz="32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«Весёлые </a:t>
            </a:r>
            <a:r>
              <a:rPr lang="ru-RU" sz="32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матрёшки</a:t>
            </a:r>
            <a:r>
              <a:rPr lang="ru-RU" sz="32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»</a:t>
            </a:r>
            <a:endParaRPr lang="ru-RU" sz="3200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615011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2021 г</a:t>
            </a:r>
            <a:r>
              <a:rPr lang="ru-RU" sz="2000" b="1" dirty="0" smtClean="0">
                <a:solidFill>
                  <a:srgbClr val="FFFF00"/>
                </a:solidFill>
              </a:rPr>
              <a:t>од</a:t>
            </a:r>
          </a:p>
          <a:p>
            <a:pPr algn="ctr"/>
            <a:r>
              <a:rPr lang="ru-RU" sz="2000" b="1" dirty="0" err="1" smtClean="0">
                <a:solidFill>
                  <a:srgbClr val="FFFF00"/>
                </a:solidFill>
              </a:rPr>
              <a:t>г.Курлово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4122" y="6457890"/>
            <a:ext cx="3299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Подготовила: М.А.Ефремова</a:t>
            </a:r>
            <a:endParaRPr lang="ru-RU" sz="2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8" name="Рисунок 7" descr="матрёшка расскраска итог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2708920"/>
            <a:ext cx="3973076" cy="2531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25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Муниципальное бюджетное дошкольное образовательное учреждение детский сад №3 </a:t>
            </a:r>
            <a:r>
              <a:rPr lang="ru-RU" dirty="0" err="1" smtClean="0">
                <a:latin typeface="+mj-lt"/>
              </a:rPr>
              <a:t>общеразвивающего</a:t>
            </a:r>
            <a:r>
              <a:rPr lang="ru-RU" dirty="0" smtClean="0">
                <a:latin typeface="+mj-lt"/>
              </a:rPr>
              <a:t> вида с приоритетным осуществлением деятельности по художественно-эстетическому направлению развития детей город </a:t>
            </a:r>
            <a:r>
              <a:rPr lang="ru-RU" dirty="0" err="1" smtClean="0">
                <a:latin typeface="+mj-lt"/>
              </a:rPr>
              <a:t>Курлово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803/16969765.234/0_904cf_98931a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57166"/>
            <a:ext cx="3429024" cy="6143668"/>
          </a:xfrm>
          <a:prstGeom prst="rect">
            <a:avLst/>
          </a:prstGeom>
          <a:noFill/>
        </p:spPr>
      </p:pic>
      <p:sp>
        <p:nvSpPr>
          <p:cNvPr id="3" name="Равнобедренный треугольник 2"/>
          <p:cNvSpPr/>
          <p:nvPr/>
        </p:nvSpPr>
        <p:spPr>
          <a:xfrm>
            <a:off x="1357290" y="3429000"/>
            <a:ext cx="1712926" cy="2003436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786190"/>
            <a:ext cx="792162" cy="71913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55776" y="3356992"/>
            <a:ext cx="1283604" cy="1215091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2910" y="4714884"/>
            <a:ext cx="719137" cy="72072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372200" y="3429000"/>
            <a:ext cx="1857388" cy="207170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29454" y="2500306"/>
            <a:ext cx="719138" cy="72072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1920" y="1124744"/>
            <a:ext cx="1296144" cy="122413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3789040"/>
            <a:ext cx="785818" cy="642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260648"/>
            <a:ext cx="3324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«НАЙДИ ЗАПЛАТКУ»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0.14166 0.3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46024 0.005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55921 -7.40741E-7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7 0.00926 L -0.6908 0.334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8640"/>
            <a:ext cx="7804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Молодец, ты отлично постарался!</a:t>
            </a:r>
            <a:endParaRPr lang="ru-RU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f4427215094991.5628cf1bdc19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-603448"/>
            <a:ext cx="5598368" cy="792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0"/>
            <a:ext cx="3477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 И ЗАДАЧИ:</a:t>
            </a:r>
            <a:endParaRPr lang="ru-RU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55446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400" u="sng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Цель:</a:t>
            </a:r>
            <a:r>
              <a:rPr lang="ru-RU" sz="2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ru-RU" sz="2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+mj-lt"/>
              </a:rPr>
              <a:t>развитие восприятия ребёнка, формирование его представлений о внешних признаках предметов: цвете, величине.</a:t>
            </a:r>
          </a:p>
          <a:p>
            <a:pPr indent="361950" algn="just"/>
            <a:r>
              <a:rPr lang="ru-RU" sz="2400" u="sng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Задачи</a:t>
            </a:r>
            <a:r>
              <a:rPr lang="ru-RU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: </a:t>
            </a:r>
            <a:r>
              <a:rPr lang="ru-RU" sz="2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+mj-lt"/>
              </a:rPr>
              <a:t>побуждать </a:t>
            </a:r>
            <a:r>
              <a:rPr lang="ru-RU" sz="2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+mj-lt"/>
              </a:rPr>
              <a:t>детей </a:t>
            </a:r>
            <a:r>
              <a:rPr lang="ru-RU" sz="2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+mj-lt"/>
              </a:rPr>
              <a:t>к запоминанию геометрических фигур, </a:t>
            </a:r>
            <a:r>
              <a:rPr lang="ru-RU" sz="2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+mj-lt"/>
              </a:rPr>
              <a:t>фиксировать внимание на цветовых свойствах предметов, группировать предметы по цвету, соотносить предметы  по форме методом наложения.</a:t>
            </a:r>
          </a:p>
        </p:txBody>
      </p:sp>
      <p:pic>
        <p:nvPicPr>
          <p:cNvPr id="4" name="Picture 4" descr="http://imagizer.imageshack.com/img923/2256/vvZD7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5058940"/>
            <a:ext cx="3386466" cy="1799060"/>
          </a:xfrm>
          <a:prstGeom prst="rect">
            <a:avLst/>
          </a:prstGeom>
          <a:noFill/>
        </p:spPr>
      </p:pic>
      <p:pic>
        <p:nvPicPr>
          <p:cNvPr id="5" name="Рисунок 4" descr="3e79f8168ee13ccd244856ced33acde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908720"/>
            <a:ext cx="3131840" cy="5084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«МАТРЁШКА НЕ ПРОСТАЯ, ВНУТРИ НЕЕ ЖИВЕТ ДРУГАЯ»</a:t>
            </a: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7" name="Рисунок 6" descr="Матрёшка_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97360"/>
            <a:ext cx="9144000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g0.liveinternet.ru/images/attach/c/11/117/83/117083640_large_blue_matreshka_dow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2132856"/>
            <a:ext cx="3500462" cy="3500462"/>
          </a:xfrm>
          <a:prstGeom prst="rect">
            <a:avLst/>
          </a:prstGeom>
          <a:noFill/>
        </p:spPr>
      </p:pic>
      <p:pic>
        <p:nvPicPr>
          <p:cNvPr id="16388" name="Picture 4" descr="https://img1.liveinternet.ru/images/attach/c/11/117/83/117083641_large_blue_matreshka_insid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52536" y="1916832"/>
            <a:ext cx="3714776" cy="3714776"/>
          </a:xfrm>
          <a:prstGeom prst="rect">
            <a:avLst/>
          </a:prstGeom>
          <a:noFill/>
        </p:spPr>
      </p:pic>
      <p:pic>
        <p:nvPicPr>
          <p:cNvPr id="16390" name="Picture 6" descr="https://img0.liveinternet.ru/images/attach/c/11/117/83/117083642_large_blue_matreshka_up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3645024"/>
            <a:ext cx="3571900" cy="35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332656"/>
            <a:ext cx="4154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«СОБЕРИ МАТРЁШКУ»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3875 -0.2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g0.liveinternet.ru/images/attach/c/11/117/83/117083648_large_red_matreshka_b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68560" y="2708920"/>
            <a:ext cx="3143240" cy="3143240"/>
          </a:xfrm>
          <a:prstGeom prst="rect">
            <a:avLst/>
          </a:prstGeom>
          <a:noFill/>
        </p:spPr>
      </p:pic>
      <p:pic>
        <p:nvPicPr>
          <p:cNvPr id="22532" name="Picture 4" descr="https://img0.liveinternet.ru/images/attach/c/11/117/83/117083650_large_red_matreshka_insid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2204864"/>
            <a:ext cx="3714776" cy="3714776"/>
          </a:xfrm>
          <a:prstGeom prst="rect">
            <a:avLst/>
          </a:prstGeom>
          <a:noFill/>
        </p:spPr>
      </p:pic>
      <p:pic>
        <p:nvPicPr>
          <p:cNvPr id="22534" name="Picture 6" descr="https://img1.liveinternet.ru/images/attach/c/11/117/83/117083649_large_red_matreshka_down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2276872"/>
            <a:ext cx="3643338" cy="3643338"/>
          </a:xfrm>
          <a:prstGeom prst="rect">
            <a:avLst/>
          </a:prstGeom>
          <a:noFill/>
        </p:spPr>
      </p:pic>
      <p:pic>
        <p:nvPicPr>
          <p:cNvPr id="22536" name="Picture 8" descr="https://img1.liveinternet.ru/images/attach/c/11/117/83/117083651_large_red_matreshka_up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3789040"/>
            <a:ext cx="3643338" cy="3643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332656"/>
            <a:ext cx="4154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«СОБЕРИ МАТРЁШКУ»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23056 -0.23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28662" y="5000636"/>
            <a:ext cx="857652" cy="79208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00364" y="5000636"/>
            <a:ext cx="840088" cy="792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72066" y="5000636"/>
            <a:ext cx="858122" cy="7920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6630" name="Picture 6" descr="https://img1.liveinternet.ru/images/attach/c/11/117/491/117491215_large_matreshk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71546"/>
            <a:ext cx="2139052" cy="3286148"/>
          </a:xfrm>
          <a:prstGeom prst="rect">
            <a:avLst/>
          </a:prstGeom>
          <a:noFill/>
        </p:spPr>
      </p:pic>
      <p:pic>
        <p:nvPicPr>
          <p:cNvPr id="26632" name="Picture 8" descr="https://img0.liveinternet.ru/images/attach/c/11/117/491/117491352_large_matreshka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142984"/>
            <a:ext cx="1825706" cy="3143272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6929454" y="5072074"/>
            <a:ext cx="857256" cy="7858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6634" name="Picture 10" descr="матрешка7 (350x700, 130Kb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1214422"/>
            <a:ext cx="1571636" cy="314327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71600" y="188640"/>
            <a:ext cx="746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«ПОДБЕРИ МАТРЁШКАМ ПЛАТОЧЕК ПО ЦВЕТУ»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36" name="Picture 12" descr="https://img0.liveinternet.ru/images/attach/c/11/117/491/117491514_large_matreshka1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1214422"/>
            <a:ext cx="1785950" cy="307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6621 L -0.2283 -0.622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5712 -0.622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4468 L -0.18663 -0.6326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3473 L 0.26077 -0.6122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4" grpId="1" animBg="1"/>
      <p:bldP spid="4" grpId="2" animBg="1"/>
      <p:bldP spid="5" grpId="1" animBg="1"/>
      <p:bldP spid="5" grpId="2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188640"/>
            <a:ext cx="4017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«ПОСЧИТАЙ МАТРЁШЕК»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DSC03462.jf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692696"/>
            <a:ext cx="6200483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g-fotki.yandex.ru/get/6803/16969765.234/0_904cf_98931a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57166"/>
            <a:ext cx="3281942" cy="5880146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714348" y="4000504"/>
            <a:ext cx="1285884" cy="128588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00438"/>
            <a:ext cx="1081087" cy="9366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571604" y="4500570"/>
            <a:ext cx="1570050" cy="1098566"/>
          </a:xfrm>
          <a:prstGeom prst="triangl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4048" y="2708920"/>
            <a:ext cx="1285884" cy="12144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1844824"/>
            <a:ext cx="1079500" cy="9366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516216" y="3789040"/>
            <a:ext cx="1533504" cy="113507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83968" y="116632"/>
            <a:ext cx="332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«НАЙДИ ЗАПЛАТКУ»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67362E-19 L -0.46458 0.18889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55122 0.24144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8264 L -0.54063 0.09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803/16969765.234/0_904cf_98931a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57166"/>
            <a:ext cx="3429024" cy="6143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3643314"/>
            <a:ext cx="1574808" cy="129699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14546" y="3857628"/>
            <a:ext cx="1547813" cy="143986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3717032"/>
            <a:ext cx="1500198" cy="12858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72200" y="1988840"/>
            <a:ext cx="1547813" cy="1439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16632"/>
            <a:ext cx="3324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«НАЙДИ ЗАПЛАТКУ»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77556E-17 L -0.4724 -0.01042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0.47048 0.27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135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Каневская</dc:creator>
  <cp:lastModifiedBy>Пользователь Windows</cp:lastModifiedBy>
  <cp:revision>31</cp:revision>
  <dcterms:created xsi:type="dcterms:W3CDTF">2020-04-12T04:00:12Z</dcterms:created>
  <dcterms:modified xsi:type="dcterms:W3CDTF">2021-03-18T18:35:02Z</dcterms:modified>
</cp:coreProperties>
</file>