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4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png"/><Relationship Id="rId8" Type="http://schemas.microsoft.com/office/2007/relationships/hdphoto" Target="../media/hdphoto14.wdp"/><Relationship Id="rId3" Type="http://schemas.openxmlformats.org/officeDocument/2006/relationships/image" Target="../media/image12.png"/><Relationship Id="rId21" Type="http://schemas.openxmlformats.org/officeDocument/2006/relationships/image" Target="../media/image18.png"/><Relationship Id="rId17" Type="http://schemas.openxmlformats.org/officeDocument/2006/relationships/image" Target="../media/image15.png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9" Type="http://schemas.openxmlformats.org/officeDocument/2006/relationships/image" Target="../media/image8.png"/><Relationship Id="rId10" Type="http://schemas.microsoft.com/office/2007/relationships/hdphoto" Target="../media/hdphoto15.wdp"/><Relationship Id="rId14" Type="http://schemas.microsoft.com/office/2007/relationships/hdphoto" Target="../media/hdphoto16.wdp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8" Type="http://schemas.microsoft.com/office/2007/relationships/hdphoto" Target="../media/hdphoto12.wdp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microsoft.com/office/2007/relationships/hdphoto" Target="../media/hdphoto2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9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Интерактивная игра для младших дошкольников «Наряди ёлочку»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37321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Подготовила: М.А. Ефремова,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старший воспитатель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Муниципальное бюджетное дошкольное образовательное учреждение детский сад №3 </a:t>
            </a:r>
            <a:r>
              <a:rPr lang="ru-RU" sz="1600" b="1" dirty="0" err="1" smtClean="0">
                <a:latin typeface="+mj-lt"/>
              </a:rPr>
              <a:t>общеразвивающего</a:t>
            </a:r>
            <a:r>
              <a:rPr lang="ru-RU" sz="1600" b="1" dirty="0" smtClean="0">
                <a:latin typeface="+mj-lt"/>
              </a:rPr>
              <a:t> вида с приоритетным осуществлением деятельности по художественно-эстетическому направлению развития детей </a:t>
            </a:r>
            <a:r>
              <a:rPr lang="ru-RU" sz="1600" b="1" dirty="0" smtClean="0">
                <a:latin typeface="+mj-lt"/>
              </a:rPr>
              <a:t>города </a:t>
            </a:r>
            <a:r>
              <a:rPr lang="ru-RU" sz="1600" b="1" dirty="0" smtClean="0">
                <a:latin typeface="+mj-lt"/>
              </a:rPr>
              <a:t>Курлово</a:t>
            </a:r>
            <a:endParaRPr lang="ru-RU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488668"/>
            <a:ext cx="213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Курлово, 2022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молодец!</a:t>
            </a:r>
          </a:p>
          <a:p>
            <a:pPr algn="ctr"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участие!!!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Здравствуй, малыш!</a:t>
            </a:r>
          </a:p>
          <a:p>
            <a:pPr marL="0" indent="0" algn="just">
              <a:buNone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	Приглашаю тебя сыграть в увлекательную игру «Наряди ёлочку».</a:t>
            </a:r>
          </a:p>
          <a:p>
            <a:pPr marL="0" indent="0" algn="just">
              <a:buNone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	Моя игра 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развивает мелкую моторику, пространственное мышление, логику, воображение, знакомит детей с  геометрическими формами, величиной и способствует развитию </a:t>
            </a:r>
            <a:r>
              <a:rPr lang="ru-RU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цветовосприятия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	Перемещай 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«мышкой» ёлочные 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игрушки и украша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й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ёлочку!</a:t>
            </a:r>
            <a:endParaRPr lang="ru-RU" b="1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УКРАСЬ ЁЛОЧКУ СИНИМИ ШАРИКАМИ!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6" descr="иллюстрация-вектора-сочная-рождественская-елка-283409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72816"/>
            <a:ext cx="4968552" cy="4968552"/>
          </a:xfrm>
        </p:spPr>
      </p:pic>
      <p:pic>
        <p:nvPicPr>
          <p:cNvPr id="8" name="Рисунок 7" descr="-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0608" y="2769528"/>
            <a:ext cx="904630" cy="833192"/>
          </a:xfrm>
          <a:prstGeom prst="rect">
            <a:avLst/>
          </a:prstGeom>
        </p:spPr>
      </p:pic>
      <p:pic>
        <p:nvPicPr>
          <p:cNvPr id="9" name="Рисунок 8" descr="-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1980" y="2483776"/>
            <a:ext cx="690316" cy="618878"/>
          </a:xfrm>
          <a:prstGeom prst="rect">
            <a:avLst/>
          </a:prstGeom>
        </p:spPr>
      </p:pic>
      <p:pic>
        <p:nvPicPr>
          <p:cNvPr id="10" name="Рисунок 9" descr="-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7864" y="2198024"/>
            <a:ext cx="928694" cy="833192"/>
          </a:xfrm>
          <a:prstGeom prst="rect">
            <a:avLst/>
          </a:prstGeom>
        </p:spPr>
      </p:pic>
      <p:pic>
        <p:nvPicPr>
          <p:cNvPr id="11" name="Рисунок 10" descr="- (4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2046" y="1912272"/>
            <a:ext cx="690316" cy="618878"/>
          </a:xfrm>
          <a:prstGeom prst="rect">
            <a:avLst/>
          </a:prstGeom>
        </p:spPr>
      </p:pic>
      <p:pic>
        <p:nvPicPr>
          <p:cNvPr id="12" name="Рисунок 11" descr="Шар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93616" y="1340768"/>
            <a:ext cx="652563" cy="762116"/>
          </a:xfrm>
          <a:prstGeom prst="rect">
            <a:avLst/>
          </a:prstGeom>
        </p:spPr>
      </p:pic>
      <p:pic>
        <p:nvPicPr>
          <p:cNvPr id="13" name="Рисунок 12" descr="Шар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4724" y="2269462"/>
            <a:ext cx="500066" cy="547802"/>
          </a:xfrm>
          <a:prstGeom prst="rect">
            <a:avLst/>
          </a:prstGeom>
        </p:spPr>
      </p:pic>
      <p:pic>
        <p:nvPicPr>
          <p:cNvPr id="14" name="Рисунок 13" descr="ЮЮЮ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9104" y="1555082"/>
            <a:ext cx="500066" cy="571480"/>
          </a:xfrm>
          <a:prstGeom prst="rect">
            <a:avLst/>
          </a:prstGeom>
        </p:spPr>
      </p:pic>
      <p:pic>
        <p:nvPicPr>
          <p:cNvPr id="15" name="Рисунок 14" descr="- (4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126718"/>
            <a:ext cx="690316" cy="618878"/>
          </a:xfrm>
          <a:prstGeom prst="rect">
            <a:avLst/>
          </a:prstGeom>
        </p:spPr>
      </p:pic>
      <p:pic>
        <p:nvPicPr>
          <p:cNvPr id="16" name="Рисунок 15" descr="-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7600" y="2983842"/>
            <a:ext cx="928694" cy="833192"/>
          </a:xfrm>
          <a:prstGeom prst="rect">
            <a:avLst/>
          </a:prstGeom>
        </p:spPr>
      </p:pic>
      <p:pic>
        <p:nvPicPr>
          <p:cNvPr id="17" name="Рисунок 16" descr="-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340768"/>
            <a:ext cx="928694" cy="833192"/>
          </a:xfrm>
          <a:prstGeom prst="rect">
            <a:avLst/>
          </a:prstGeom>
        </p:spPr>
      </p:pic>
      <p:pic>
        <p:nvPicPr>
          <p:cNvPr id="18" name="Рисунок 17" descr="-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0674" y="1555082"/>
            <a:ext cx="690316" cy="618878"/>
          </a:xfrm>
          <a:prstGeom prst="rect">
            <a:avLst/>
          </a:prstGeom>
        </p:spPr>
      </p:pic>
      <p:pic>
        <p:nvPicPr>
          <p:cNvPr id="19" name="Рисунок 18" descr="ЮЮЮ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36228" y="2126586"/>
            <a:ext cx="500066" cy="57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8351 0.54606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55556E-6 L -0.40157 -0.1051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66667E-6 L -0.5592 0.37802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46945E-18 L -0.53541 0.2625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74809 0.32569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УКРАСЬ ЁЛОЧКУ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КРАСНЫМИ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ШАРИКАМИ!</a:t>
            </a:r>
            <a:endParaRPr lang="ru-RU" dirty="0"/>
          </a:p>
        </p:txBody>
      </p:sp>
      <p:pic>
        <p:nvPicPr>
          <p:cNvPr id="4" name="Содержимое 6" descr="иллюстрация-вектора-сочная-рождественская-елка-283409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772816"/>
            <a:ext cx="4896544" cy="4961483"/>
          </a:xfrm>
        </p:spPr>
      </p:pic>
      <p:pic>
        <p:nvPicPr>
          <p:cNvPr id="5" name="Рисунок 4" descr="-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4016" y="3558196"/>
            <a:ext cx="904630" cy="833192"/>
          </a:xfrm>
          <a:prstGeom prst="rect">
            <a:avLst/>
          </a:prstGeom>
        </p:spPr>
      </p:pic>
      <p:pic>
        <p:nvPicPr>
          <p:cNvPr id="6" name="Рисунок 5" descr="-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008" y="2986692"/>
            <a:ext cx="690316" cy="618878"/>
          </a:xfrm>
          <a:prstGeom prst="rect">
            <a:avLst/>
          </a:prstGeom>
        </p:spPr>
      </p:pic>
      <p:pic>
        <p:nvPicPr>
          <p:cNvPr id="7" name="Рисунок 6" descr="Шар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6958" y="2129436"/>
            <a:ext cx="652563" cy="762116"/>
          </a:xfrm>
          <a:prstGeom prst="rect">
            <a:avLst/>
          </a:prstGeom>
        </p:spPr>
      </p:pic>
      <p:pic>
        <p:nvPicPr>
          <p:cNvPr id="8" name="Рисунок 7" descr="Ша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6628" y="2986692"/>
            <a:ext cx="500066" cy="547802"/>
          </a:xfrm>
          <a:prstGeom prst="rect">
            <a:avLst/>
          </a:prstGeom>
        </p:spPr>
      </p:pic>
      <p:pic>
        <p:nvPicPr>
          <p:cNvPr id="9" name="Рисунок 8" descr="ЮЮЮ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6760" y="3629634"/>
            <a:ext cx="642942" cy="785794"/>
          </a:xfrm>
          <a:prstGeom prst="rect">
            <a:avLst/>
          </a:prstGeom>
        </p:spPr>
      </p:pic>
      <p:pic>
        <p:nvPicPr>
          <p:cNvPr id="10" name="Рисунок 9" descr="ЮЮЮ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2512" y="2700940"/>
            <a:ext cx="500066" cy="571480"/>
          </a:xfrm>
          <a:prstGeom prst="rect">
            <a:avLst/>
          </a:prstGeom>
        </p:spPr>
      </p:pic>
      <p:pic>
        <p:nvPicPr>
          <p:cNvPr id="11" name="Рисунок 10" descr="- (4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90942" y="2343750"/>
            <a:ext cx="928694" cy="833192"/>
          </a:xfrm>
          <a:prstGeom prst="rect">
            <a:avLst/>
          </a:prstGeom>
        </p:spPr>
      </p:pic>
      <p:pic>
        <p:nvPicPr>
          <p:cNvPr id="12" name="Рисунок 11" descr="-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578" y="2986692"/>
            <a:ext cx="690316" cy="618878"/>
          </a:xfrm>
          <a:prstGeom prst="rect">
            <a:avLst/>
          </a:prstGeom>
        </p:spPr>
      </p:pic>
      <p:pic>
        <p:nvPicPr>
          <p:cNvPr id="13" name="Рисунок 12" descr="-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6628" y="3629634"/>
            <a:ext cx="904630" cy="833192"/>
          </a:xfrm>
          <a:prstGeom prst="rect">
            <a:avLst/>
          </a:prstGeom>
        </p:spPr>
      </p:pic>
      <p:pic>
        <p:nvPicPr>
          <p:cNvPr id="14" name="Рисунок 13" descr="ЮЮЮ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8198" y="2129436"/>
            <a:ext cx="500066" cy="571480"/>
          </a:xfrm>
          <a:prstGeom prst="rect">
            <a:avLst/>
          </a:prstGeom>
        </p:spPr>
      </p:pic>
      <p:pic>
        <p:nvPicPr>
          <p:cNvPr id="15" name="Рисунок 14" descr="-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700808"/>
            <a:ext cx="904630" cy="833192"/>
          </a:xfrm>
          <a:prstGeom prst="rect">
            <a:avLst/>
          </a:prstGeom>
        </p:spPr>
      </p:pic>
      <p:pic>
        <p:nvPicPr>
          <p:cNvPr id="16" name="Рисунок 15" descr="-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6628" y="1700808"/>
            <a:ext cx="690316" cy="61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6 L -0.40955 0.31504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7.03704E-6 L -0.61424 0.54607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03704E-6 L -0.2993 0.147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77778E-6 L -0.42518 -0.0946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L -0.48038 0.03147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6.2963E-6 L -0.52761 0.26249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УКРАСЬ ЁЛОЧКУ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ЖЁЛТЫМИ И ЗЕЛЁНЫМИ ШАРИКАМИ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dirty="0"/>
          </a:p>
        </p:txBody>
      </p:sp>
      <p:pic>
        <p:nvPicPr>
          <p:cNvPr id="4" name="Содержимое 6" descr="иллюстрация-вектора-сочная-рождественская-елка-283409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44824"/>
            <a:ext cx="4536504" cy="4886672"/>
          </a:xfrm>
        </p:spPr>
      </p:pic>
      <p:pic>
        <p:nvPicPr>
          <p:cNvPr id="5" name="Рисунок 4" descr="-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4506" y="3848508"/>
            <a:ext cx="690316" cy="618878"/>
          </a:xfrm>
          <a:prstGeom prst="rect">
            <a:avLst/>
          </a:prstGeom>
        </p:spPr>
      </p:pic>
      <p:pic>
        <p:nvPicPr>
          <p:cNvPr id="6" name="Рисунок 5" descr="Шар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4704" y="2348310"/>
            <a:ext cx="652563" cy="762116"/>
          </a:xfrm>
          <a:prstGeom prst="rect">
            <a:avLst/>
          </a:prstGeom>
        </p:spPr>
      </p:pic>
      <p:pic>
        <p:nvPicPr>
          <p:cNvPr id="7" name="Рисунок 6" descr="Шар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1498" y="3134128"/>
            <a:ext cx="500066" cy="547802"/>
          </a:xfrm>
          <a:prstGeom prst="rect">
            <a:avLst/>
          </a:prstGeom>
        </p:spPr>
      </p:pic>
      <p:pic>
        <p:nvPicPr>
          <p:cNvPr id="8" name="Рисунок 7" descr="ЮЮЮ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1762" y="2919814"/>
            <a:ext cx="642942" cy="785794"/>
          </a:xfrm>
          <a:prstGeom prst="rect">
            <a:avLst/>
          </a:prstGeom>
        </p:spPr>
      </p:pic>
      <p:pic>
        <p:nvPicPr>
          <p:cNvPr id="9" name="Рисунок 8" descr="ЮЮЮ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1564" y="3919946"/>
            <a:ext cx="500066" cy="571480"/>
          </a:xfrm>
          <a:prstGeom prst="rect">
            <a:avLst/>
          </a:prstGeom>
        </p:spPr>
      </p:pic>
      <p:pic>
        <p:nvPicPr>
          <p:cNvPr id="10" name="Рисунок 9" descr="- (3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28886" y="3848508"/>
            <a:ext cx="690316" cy="618878"/>
          </a:xfrm>
          <a:prstGeom prst="rect">
            <a:avLst/>
          </a:prstGeom>
        </p:spPr>
      </p:pic>
      <p:pic>
        <p:nvPicPr>
          <p:cNvPr id="11" name="Рисунок 10" descr="- (4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42870" y="3705632"/>
            <a:ext cx="928694" cy="833192"/>
          </a:xfrm>
          <a:prstGeom prst="rect">
            <a:avLst/>
          </a:prstGeom>
        </p:spPr>
      </p:pic>
      <p:pic>
        <p:nvPicPr>
          <p:cNvPr id="12" name="Рисунок 11" descr="ЮЮЮ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062690"/>
            <a:ext cx="500066" cy="571480"/>
          </a:xfrm>
          <a:prstGeom prst="rect">
            <a:avLst/>
          </a:prstGeom>
        </p:spPr>
      </p:pic>
      <p:pic>
        <p:nvPicPr>
          <p:cNvPr id="13" name="Рисунок 12" descr="- (3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0192" y="2276872"/>
            <a:ext cx="904630" cy="833192"/>
          </a:xfrm>
          <a:prstGeom prst="rect">
            <a:avLst/>
          </a:prstGeom>
        </p:spPr>
      </p:pic>
      <p:pic>
        <p:nvPicPr>
          <p:cNvPr id="14" name="Рисунок 13" descr="- (3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28886" y="2419748"/>
            <a:ext cx="690316" cy="618878"/>
          </a:xfrm>
          <a:prstGeom prst="rect">
            <a:avLst/>
          </a:prstGeom>
        </p:spPr>
      </p:pic>
      <p:pic>
        <p:nvPicPr>
          <p:cNvPr id="15" name="Рисунок 14" descr="ЮЮЮ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7250" y="2348310"/>
            <a:ext cx="642942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704E-6 C -0.229 -0.08866 -0.45799 -0.17732 -0.53525 -0.09422 C -0.6125 -0.01112 -0.5382 0.24398 -0.46372 0.4993 " pathEditMode="relative" ptsTypes="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C 0.08559 0.20185 0.17135 0.40371 0.08524 0.44722 C -0.00087 0.49074 -0.41806 0.2919 -0.51667 0.26158 " pathEditMode="relative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92593E-6 L -0.50399 0.04191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51852E-6 L -0.45677 0.07362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4.07407E-6 C -0.06006 0.1412 -0.11996 0.28241 -0.22934 0.35023 C -0.33871 0.41806 -0.49739 0.41227 -0.6559 0.40648 " pathEditMode="relative" ptsTypes="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C -0.05608 -0.02477 -0.11216 -0.0493 -0.12344 -0.06273 C -0.13473 -0.07615 -0.07136 -0.09884 -0.06754 -0.08102 C -0.06372 -0.06319 -0.07952 0.03843 -0.10001 0.04445 C -0.12049 0.05047 -0.15591 -0.02361 -0.19011 -0.04444 C -0.22431 -0.06528 -0.27587 -0.06597 -0.30487 -0.08102 C -0.33386 -0.09606 -0.34931 -0.11528 -0.36459 -0.13449 " pathEditMode="relative" ptsTypes="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УКРАСЬ ЁЛОЧКУ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ЗЕЛЁНЫМИ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ШАРИКАМИ!</a:t>
            </a:r>
            <a:endParaRPr lang="ru-RU" dirty="0"/>
          </a:p>
        </p:txBody>
      </p:sp>
      <p:pic>
        <p:nvPicPr>
          <p:cNvPr id="14" name="Содержимое 6" descr="иллюстрация-вектора-сочная-рождественская-елка-283409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556792"/>
            <a:ext cx="4608512" cy="5301208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75" b="95699" l="7484" r="94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2276872"/>
            <a:ext cx="566676" cy="7480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7595" b="94684" l="10000" r="9151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06" y="2918104"/>
            <a:ext cx="970951" cy="1000133"/>
          </a:xfrm>
          <a:prstGeom prst="rect">
            <a:avLst/>
          </a:prstGeom>
        </p:spPr>
      </p:pic>
      <p:pic>
        <p:nvPicPr>
          <p:cNvPr id="18" name="Рисунок 17" descr="Жёлтый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24128" y="2924944"/>
            <a:ext cx="928670" cy="857232"/>
          </a:xfrm>
          <a:prstGeom prst="rect">
            <a:avLst/>
          </a:prstGeom>
        </p:spPr>
      </p:pic>
      <p:pic>
        <p:nvPicPr>
          <p:cNvPr id="19" name="Рисунок 18" descr="КРАСНЫЙ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2348880"/>
            <a:ext cx="881650" cy="638605"/>
          </a:xfrm>
          <a:prstGeom prst="rect">
            <a:avLst/>
          </a:prstGeom>
        </p:spPr>
      </p:pic>
      <p:pic>
        <p:nvPicPr>
          <p:cNvPr id="20" name="Рисунок 19" descr="hello_html_m6e8c1b6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948570" y="3203856"/>
            <a:ext cx="570840" cy="587181"/>
          </a:xfrm>
          <a:prstGeom prst="rect">
            <a:avLst/>
          </a:prstGeom>
        </p:spPr>
      </p:pic>
      <p:pic>
        <p:nvPicPr>
          <p:cNvPr id="21" name="Рисунок 20" descr="Шар 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156176" y="4005064"/>
            <a:ext cx="642942" cy="642942"/>
          </a:xfrm>
          <a:prstGeom prst="rect">
            <a:avLst/>
          </a:prstGeom>
        </p:spPr>
      </p:pic>
      <p:pic>
        <p:nvPicPr>
          <p:cNvPr id="22" name="Рисунок 21" descr="ЮЮЮ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596336" y="3068960"/>
            <a:ext cx="571505" cy="6429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9939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2132856"/>
            <a:ext cx="445168" cy="5486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491" b="99562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276872"/>
            <a:ext cx="785818" cy="674448"/>
          </a:xfrm>
          <a:prstGeom prst="rect">
            <a:avLst/>
          </a:prstGeom>
        </p:spPr>
      </p:pic>
      <p:pic>
        <p:nvPicPr>
          <p:cNvPr id="26" name="Рисунок 25" descr="Зелёная варежка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501058" y="3356992"/>
            <a:ext cx="642942" cy="85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C -0.09427 -0.06297 -0.18836 -0.1257 -0.25781 -0.1294 C -0.32725 -0.1331 -0.39461 -0.05787 -0.41666 -0.02222 C -0.43871 0.01342 -0.40625 0.04606 -0.39027 0.08495 C -0.3743 0.12384 -0.33715 0.17268 -0.32065 0.21157 C -0.30416 0.25046 -0.29409 0.28958 -0.29114 0.31875 C -0.28819 0.34791 -0.29565 0.36736 -0.30295 0.3868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48148E-6 C -0.02275 -0.02176 -0.04549 -0.04352 -0.07049 -0.05231 C -0.09549 -0.06111 -0.12379 -0.05741 -0.15001 -0.05231 C -0.17622 -0.04722 -0.20244 -0.02199 -0.2283 -0.02222 C -0.25417 -0.02245 -0.30122 -0.02963 -0.30574 -0.0537 C -0.31025 -0.07778 -0.26459 -0.14953 -0.25574 -0.16736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7037E-7 L -0.51979 0.24166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2.96296E-6 L -0.44115 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6146 0.15764 " pathEditMode="relative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7.03704E-6 L -0.66928 0.147 " pathEditMode="relative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УКРАСЬ ЁЛОЧКУ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МАЛЕНЬКИМИ ШАРИКАМИ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dirty="0"/>
          </a:p>
        </p:txBody>
      </p:sp>
      <p:pic>
        <p:nvPicPr>
          <p:cNvPr id="4" name="Содержимое 6" descr="иллюстрация-вектора-сочная-рождественская-елка-283409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556792"/>
            <a:ext cx="4608512" cy="5301208"/>
          </a:xfrm>
        </p:spPr>
      </p:pic>
      <p:pic>
        <p:nvPicPr>
          <p:cNvPr id="5" name="Рисунок 4" descr="-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772816"/>
            <a:ext cx="690316" cy="618878"/>
          </a:xfrm>
          <a:prstGeom prst="rect">
            <a:avLst/>
          </a:prstGeom>
        </p:spPr>
      </p:pic>
      <p:pic>
        <p:nvPicPr>
          <p:cNvPr id="6" name="Рисунок 5" descr="-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5480" y="2487196"/>
            <a:ext cx="690316" cy="618878"/>
          </a:xfrm>
          <a:prstGeom prst="rect">
            <a:avLst/>
          </a:prstGeom>
        </p:spPr>
      </p:pic>
      <p:pic>
        <p:nvPicPr>
          <p:cNvPr id="7" name="Рисунок 6" descr="ЮЮЮ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6720" y="2344320"/>
            <a:ext cx="500066" cy="571480"/>
          </a:xfrm>
          <a:prstGeom prst="rect">
            <a:avLst/>
          </a:prstGeom>
        </p:spPr>
      </p:pic>
      <p:pic>
        <p:nvPicPr>
          <p:cNvPr id="8" name="Рисунок 7" descr="ЮЮЮ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5546" y="1772816"/>
            <a:ext cx="500066" cy="571480"/>
          </a:xfrm>
          <a:prstGeom prst="rect">
            <a:avLst/>
          </a:prstGeom>
        </p:spPr>
      </p:pic>
      <p:pic>
        <p:nvPicPr>
          <p:cNvPr id="9" name="Рисунок 8" descr="-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984" y="2987262"/>
            <a:ext cx="690316" cy="618878"/>
          </a:xfrm>
          <a:prstGeom prst="rect">
            <a:avLst/>
          </a:prstGeom>
        </p:spPr>
      </p:pic>
      <p:pic>
        <p:nvPicPr>
          <p:cNvPr id="10" name="Рисунок 9" descr="-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6654" y="1772816"/>
            <a:ext cx="690316" cy="618878"/>
          </a:xfrm>
          <a:prstGeom prst="rect">
            <a:avLst/>
          </a:prstGeom>
        </p:spPr>
      </p:pic>
      <p:pic>
        <p:nvPicPr>
          <p:cNvPr id="11" name="Рисунок 10" descr="Ша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487328"/>
            <a:ext cx="500066" cy="547802"/>
          </a:xfrm>
          <a:prstGeom prst="rect">
            <a:avLst/>
          </a:prstGeom>
        </p:spPr>
      </p:pic>
      <p:pic>
        <p:nvPicPr>
          <p:cNvPr id="12" name="Рисунок 11" descr="-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5216" y="3344452"/>
            <a:ext cx="666553" cy="714380"/>
          </a:xfrm>
          <a:prstGeom prst="rect">
            <a:avLst/>
          </a:prstGeom>
        </p:spPr>
      </p:pic>
      <p:pic>
        <p:nvPicPr>
          <p:cNvPr id="13" name="Рисунок 12" descr="Шар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4042" y="3415890"/>
            <a:ext cx="642942" cy="642942"/>
          </a:xfrm>
          <a:prstGeom prst="rect">
            <a:avLst/>
          </a:prstGeom>
        </p:spPr>
      </p:pic>
      <p:pic>
        <p:nvPicPr>
          <p:cNvPr id="14" name="Рисунок 13" descr="ЮЮЮ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1100" y="2701510"/>
            <a:ext cx="642942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7.40741E-7 L -0.39357 0.13658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33871 0.11551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6 L -0.5276 0.26251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49601 0.37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-0.01018 L -0.64809 0.56736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42534 0.08402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68507 0.2625 " pathEditMode="relative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УКРАСЬ ЁЛОЧКУ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КУБИКАМИ!</a:t>
            </a:r>
            <a:endParaRPr lang="ru-RU" dirty="0"/>
          </a:p>
        </p:txBody>
      </p:sp>
      <p:pic>
        <p:nvPicPr>
          <p:cNvPr id="6" name="Содержимое 6" descr="иллюстрация-вектора-сочная-рождественская-елка-283409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556792"/>
            <a:ext cx="4608512" cy="5301208"/>
          </a:xfrm>
        </p:spPr>
      </p:pic>
      <p:pic>
        <p:nvPicPr>
          <p:cNvPr id="7" name="Рисунок 6" descr="КРАС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279854"/>
            <a:ext cx="785818" cy="495729"/>
          </a:xfrm>
          <a:prstGeom prst="rect">
            <a:avLst/>
          </a:prstGeom>
        </p:spPr>
      </p:pic>
      <p:pic>
        <p:nvPicPr>
          <p:cNvPr id="8" name="Рисунок 7" descr="hello_html_m6e8c1b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7190" y="2494036"/>
            <a:ext cx="499402" cy="515743"/>
          </a:xfrm>
          <a:prstGeom prst="rect">
            <a:avLst/>
          </a:prstGeom>
        </p:spPr>
      </p:pic>
      <p:pic>
        <p:nvPicPr>
          <p:cNvPr id="9" name="Рисунок 8" descr="КРАС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9868" y="3565606"/>
            <a:ext cx="785818" cy="495729"/>
          </a:xfrm>
          <a:prstGeom prst="rect">
            <a:avLst/>
          </a:prstGeom>
        </p:spPr>
      </p:pic>
      <p:pic>
        <p:nvPicPr>
          <p:cNvPr id="10" name="Рисунок 9" descr="hello_html_m6e8c1b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2744" y="2422598"/>
            <a:ext cx="499402" cy="515743"/>
          </a:xfrm>
          <a:prstGeom prst="rect">
            <a:avLst/>
          </a:prstGeom>
        </p:spPr>
      </p:pic>
      <p:pic>
        <p:nvPicPr>
          <p:cNvPr id="11" name="Рисунок 10" descr="Жёлт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5818" y="2779788"/>
            <a:ext cx="928670" cy="857232"/>
          </a:xfrm>
          <a:prstGeom prst="rect">
            <a:avLst/>
          </a:prstGeom>
        </p:spPr>
      </p:pic>
      <p:pic>
        <p:nvPicPr>
          <p:cNvPr id="12" name="Рисунок 11" descr="Жёлт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1372" y="3851358"/>
            <a:ext cx="928670" cy="857232"/>
          </a:xfrm>
          <a:prstGeom prst="rect">
            <a:avLst/>
          </a:prstGeom>
        </p:spPr>
      </p:pic>
      <p:pic>
        <p:nvPicPr>
          <p:cNvPr id="13" name="Рисунок 12" descr="- (3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636912"/>
            <a:ext cx="690316" cy="618878"/>
          </a:xfrm>
          <a:prstGeom prst="rect">
            <a:avLst/>
          </a:prstGeom>
        </p:spPr>
      </p:pic>
      <p:pic>
        <p:nvPicPr>
          <p:cNvPr id="14" name="Рисунок 13" descr="-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2678" y="2779788"/>
            <a:ext cx="666553" cy="7143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882" b="99118" l="3497" r="986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26" y="3994234"/>
            <a:ext cx="497979" cy="5920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4878" b="98955" l="5449" r="9807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66" y="3637044"/>
            <a:ext cx="834535" cy="767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42534 0.05232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61424 0.22037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44895 -0.05255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47257 0.2625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73472E-18 L -0.46476 0.0419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6.2963E-6 L -0.63003 0.17848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556E-6 L -0.66927 0.41992 " pathEditMode="relative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УКРАСЬ ЁЛОЧКУ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РАЗНОЦВЕТНЫМИ ИГРУШКАМИ!</a:t>
            </a:r>
            <a:endParaRPr lang="ru-RU" dirty="0"/>
          </a:p>
        </p:txBody>
      </p:sp>
      <p:pic>
        <p:nvPicPr>
          <p:cNvPr id="4" name="Содержимое 6" descr="иллюстрация-вектора-сочная-рождественская-елка-283409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556792"/>
            <a:ext cx="4608512" cy="5301208"/>
          </a:xfrm>
        </p:spPr>
      </p:pic>
      <p:pic>
        <p:nvPicPr>
          <p:cNvPr id="5" name="Рисунок 4" descr="-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628800"/>
            <a:ext cx="928694" cy="833192"/>
          </a:xfrm>
          <a:prstGeom prst="rect">
            <a:avLst/>
          </a:prstGeom>
        </p:spPr>
      </p:pic>
      <p:pic>
        <p:nvPicPr>
          <p:cNvPr id="6" name="Рисунок 5" descr="Шар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7150" y="3128998"/>
            <a:ext cx="652563" cy="762116"/>
          </a:xfrm>
          <a:prstGeom prst="rect">
            <a:avLst/>
          </a:prstGeom>
        </p:spPr>
      </p:pic>
      <p:pic>
        <p:nvPicPr>
          <p:cNvPr id="7" name="Рисунок 6" descr="ЮЮЮ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8588" y="4129130"/>
            <a:ext cx="642942" cy="785794"/>
          </a:xfrm>
          <a:prstGeom prst="rect">
            <a:avLst/>
          </a:prstGeom>
        </p:spPr>
      </p:pic>
      <p:pic>
        <p:nvPicPr>
          <p:cNvPr id="8" name="Рисунок 7" descr="- (3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30092" y="3486188"/>
            <a:ext cx="904630" cy="833192"/>
          </a:xfrm>
          <a:prstGeom prst="rect">
            <a:avLst/>
          </a:prstGeom>
        </p:spPr>
      </p:pic>
      <p:pic>
        <p:nvPicPr>
          <p:cNvPr id="9" name="Рисунок 8" descr="- (3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8324" y="3414750"/>
            <a:ext cx="690316" cy="618878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7018" y="2057428"/>
            <a:ext cx="428627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75" b="95699" l="7484" r="94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770" y="3557626"/>
            <a:ext cx="566676" cy="748012"/>
          </a:xfrm>
          <a:prstGeom prst="rect">
            <a:avLst/>
          </a:prstGeom>
        </p:spPr>
      </p:pic>
      <p:pic>
        <p:nvPicPr>
          <p:cNvPr id="12" name="Рисунок 11" descr="hello_html_m6e8c1b6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15448" y="4272006"/>
            <a:ext cx="570840" cy="5871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4491" b="99562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24" y="1843114"/>
            <a:ext cx="785818" cy="674448"/>
          </a:xfrm>
          <a:prstGeom prst="rect">
            <a:avLst/>
          </a:prstGeom>
        </p:spPr>
      </p:pic>
      <p:pic>
        <p:nvPicPr>
          <p:cNvPr id="14" name="Рисунок 13" descr="Жёлтый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58654" y="2414618"/>
            <a:ext cx="928670" cy="857232"/>
          </a:xfrm>
          <a:prstGeom prst="rect">
            <a:avLst/>
          </a:prstGeom>
        </p:spPr>
      </p:pic>
      <p:pic>
        <p:nvPicPr>
          <p:cNvPr id="15" name="Рисунок 14" descr="Зелёная вареж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29762" y="2414618"/>
            <a:ext cx="642942" cy="857232"/>
          </a:xfrm>
          <a:prstGeom prst="rect">
            <a:avLst/>
          </a:prstGeom>
        </p:spPr>
      </p:pic>
      <p:pic>
        <p:nvPicPr>
          <p:cNvPr id="16" name="Рисунок 15" descr="box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15514" y="4057692"/>
            <a:ext cx="571480" cy="5715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9939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770" y="4272006"/>
            <a:ext cx="445168" cy="5486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882" b="99118" l="3497" r="986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32" y="2914684"/>
            <a:ext cx="497979" cy="592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6.2963E-6 L -0.30711 0.04191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85185E-6 L -0.55121 0.5983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18519E-6 L -0.34653 -0.13657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34653 -0.16805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40938 0.09444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56701 0.30463 " pathEditMode="relative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48819 0.02106 " pathEditMode="relative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Интерактивная игра для младших дошкольников «Наряди ёлочку»</vt:lpstr>
      <vt:lpstr>Слайд 2</vt:lpstr>
      <vt:lpstr>УКРАСЬ ЁЛОЧКУ СИНИМИ ШАРИКАМИ!</vt:lpstr>
      <vt:lpstr>УКРАСЬ ЁЛОЧКУ КРАСНЫМИ ШАРИКАМИ!</vt:lpstr>
      <vt:lpstr>УКРАСЬ ЁЛОЧКУ ЖЁЛТЫМИ И ЗЕЛЁНЫМИ ШАРИКАМИ!</vt:lpstr>
      <vt:lpstr>УКРАСЬ ЁЛОЧКУ ЗЕЛЁНЫМИ ШАРИКАМИ!</vt:lpstr>
      <vt:lpstr>УКРАСЬ ЁЛОЧКУ МАЛЕНЬКИМИ ШАРИКАМИ!</vt:lpstr>
      <vt:lpstr>УКРАСЬ ЁЛОЧКУ КУБИКАМИ!</vt:lpstr>
      <vt:lpstr>УКРАСЬ ЁЛОЧКУ РАЗНОЦВЕТНЫМИ ИГРУШКАМИ!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для младших дошкольников «Наряди ёлочку»</dc:title>
  <dc:creator>Машуля</dc:creator>
  <cp:lastModifiedBy>Пользователь Windows</cp:lastModifiedBy>
  <cp:revision>1</cp:revision>
  <dcterms:created xsi:type="dcterms:W3CDTF">2022-01-17T18:05:08Z</dcterms:created>
  <dcterms:modified xsi:type="dcterms:W3CDTF">2022-01-17T19:04:23Z</dcterms:modified>
</cp:coreProperties>
</file>